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2" r:id="rId5"/>
    <p:sldMasterId id="2147483743" r:id="rId6"/>
    <p:sldMasterId id="2147483744" r:id="rId7"/>
    <p:sldMasterId id="214748374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Lst>
  <p:sldSz cy="5143500" cx="9144000"/>
  <p:notesSz cx="6858000" cy="9144000"/>
  <p:embeddedFontLst>
    <p:embeddedFont>
      <p:font typeface="Proxima Nova"/>
      <p:regular r:id="rId20"/>
      <p:bold r:id="rId21"/>
      <p:italic r:id="rId22"/>
      <p:boldItalic r:id="rId23"/>
    </p:embeddedFont>
    <p:embeddedFont>
      <p:font typeface="Nunito"/>
      <p:regular r:id="rId24"/>
      <p:bold r:id="rId25"/>
      <p:italic r:id="rId26"/>
      <p:boldItalic r:id="rId27"/>
    </p:embeddedFont>
    <p:embeddedFont>
      <p:font typeface="Outfit ExtraBold"/>
      <p:bold r:id="rId28"/>
    </p:embeddedFont>
    <p:embeddedFont>
      <p:font typeface="Poppins Light"/>
      <p:regular r:id="rId29"/>
      <p:bold r:id="rId30"/>
      <p:italic r:id="rId31"/>
      <p:boldItalic r:id="rId32"/>
    </p:embeddedFont>
    <p:embeddedFont>
      <p:font typeface="Outfit SemiBold"/>
      <p:regular r:id="rId33"/>
      <p:bold r:id="rId34"/>
    </p:embeddedFont>
    <p:embeddedFont>
      <p:font typeface="Poppins"/>
      <p:regular r:id="rId35"/>
      <p:bold r:id="rId36"/>
      <p:italic r:id="rId37"/>
      <p:boldItalic r:id="rId38"/>
    </p:embeddedFont>
    <p:embeddedFont>
      <p:font typeface="Outfit Light"/>
      <p:regular r:id="rId39"/>
      <p:bold r:id="rId40"/>
    </p:embeddedFont>
    <p:embeddedFont>
      <p:font typeface="Outfit"/>
      <p:regular r:id="rId41"/>
      <p:bold r:id="rId42"/>
    </p:embeddedFont>
    <p:embeddedFont>
      <p:font typeface="Zilla Slab Medium"/>
      <p:bold r:id="rId43"/>
    </p:embeddedFont>
    <p:embeddedFont>
      <p:font typeface="Sora ExtraBold"/>
      <p:bold r:id="rId44"/>
    </p:embeddedFont>
    <p:embeddedFont>
      <p:font typeface="Outfit Medium"/>
      <p:regular r:id="rId45"/>
      <p:bold r:id="rId46"/>
    </p:embeddedFont>
    <p:embeddedFont>
      <p:font typeface="Zilla Slab"/>
      <p:regular r:id="rId47"/>
      <p:bold r:id="rId48"/>
      <p: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1C5DE9-5683-4F0D-A084-B5A2DE7A295B}">
  <a:tblStyle styleId="{621C5DE9-5683-4F0D-A084-B5A2DE7A295B}" styleName="Table_0">
    <a:wholeTbl>
      <a:tcTxStyle b="off" i="off">
        <a:font>
          <a:latin typeface="Poppins Regular"/>
          <a:ea typeface="Poppins Regular"/>
          <a:cs typeface="Poppins Regular"/>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wholeTbl>
    <a:band1H>
      <a:tcTxStyle b="off" i="off"/>
    </a:band1H>
    <a:band2H>
      <a:tcTxStyle b="off" i="off"/>
      <a:tcStyle>
        <a:fill>
          <a:solidFill>
            <a:srgbClr val="E3E5E8"/>
          </a:solidFill>
        </a:fill>
      </a:tcStyle>
    </a:band2H>
    <a:band1V>
      <a:tcTxStyle b="off" i="off"/>
    </a:band1V>
    <a:band2V>
      <a:tcTxStyle b="off" i="off"/>
    </a:band2V>
    <a:lastCol>
      <a:tcTxStyle b="off" i="off"/>
    </a:lastCol>
    <a:firstCol>
      <a:tcTxStyle b="on" i="off">
        <a:font>
          <a:latin typeface="Poppins Bold"/>
          <a:ea typeface="Poppins Bold"/>
          <a:cs typeface="Poppins Bold"/>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76B9"/>
          </a:solidFill>
        </a:fill>
      </a:tcStyle>
    </a:firstCol>
    <a:lastRow>
      <a:tcTxStyle b="off" i="off">
        <a:font>
          <a:latin typeface="Poppins Regular"/>
          <a:ea typeface="Poppins Regular"/>
          <a:cs typeface="Poppins Regular"/>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rgbClr val="3797C6"/>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lastRow>
    <a:seCell>
      <a:tcTxStyle b="off" i="off"/>
    </a:seCell>
    <a:swCell>
      <a:tcTxStyle b="off" i="off"/>
    </a:swCell>
    <a:firstRow>
      <a:tcTxStyle b="on" i="off">
        <a:font>
          <a:latin typeface="Poppins Bold"/>
          <a:ea typeface="Poppins Bold"/>
          <a:cs typeface="Poppins Bold"/>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4C7F"/>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font" Target="fonts/ProximaNova-regular.fntdata"/><Relationship Id="rId21" Type="http://schemas.openxmlformats.org/officeDocument/2006/relationships/font" Target="fonts/ProximaNova-bold.fntdata"/><Relationship Id="rId22" Type="http://schemas.openxmlformats.org/officeDocument/2006/relationships/font" Target="fonts/ProximaNova-italic.fntdata"/><Relationship Id="rId23" Type="http://schemas.openxmlformats.org/officeDocument/2006/relationships/font" Target="fonts/ProximaNova-boldItalic.fntdata"/><Relationship Id="rId24" Type="http://schemas.openxmlformats.org/officeDocument/2006/relationships/font" Target="fonts/Nunito-regular.fntdata"/><Relationship Id="rId25" Type="http://schemas.openxmlformats.org/officeDocument/2006/relationships/font" Target="fonts/Nunito-bold.fntdata"/><Relationship Id="rId26" Type="http://schemas.openxmlformats.org/officeDocument/2006/relationships/font" Target="fonts/Nunito-italic.fntdata"/><Relationship Id="rId27" Type="http://schemas.openxmlformats.org/officeDocument/2006/relationships/font" Target="fonts/Nunito-boldItalic.fntdata"/><Relationship Id="rId28" Type="http://schemas.openxmlformats.org/officeDocument/2006/relationships/font" Target="fonts/OutfitExtraBold-bold.fntdata"/><Relationship Id="rId29" Type="http://schemas.openxmlformats.org/officeDocument/2006/relationships/font" Target="fonts/PoppinsLight-regular.fntdata"/><Relationship Id="rId30" Type="http://schemas.openxmlformats.org/officeDocument/2006/relationships/font" Target="fonts/PoppinsLight-bold.fntdata"/><Relationship Id="rId31" Type="http://schemas.openxmlformats.org/officeDocument/2006/relationships/font" Target="fonts/PoppinsLight-italic.fntdata"/><Relationship Id="rId32" Type="http://schemas.openxmlformats.org/officeDocument/2006/relationships/font" Target="fonts/PoppinsLight-boldItalic.fntdata"/><Relationship Id="rId33" Type="http://schemas.openxmlformats.org/officeDocument/2006/relationships/font" Target="fonts/OutfitSemiBold-regular.fntdata"/><Relationship Id="rId34" Type="http://schemas.openxmlformats.org/officeDocument/2006/relationships/font" Target="fonts/OutfitSemiBold-bold.fntdata"/><Relationship Id="rId35" Type="http://schemas.openxmlformats.org/officeDocument/2006/relationships/font" Target="fonts/Poppins-regular.fntdata"/><Relationship Id="rId36" Type="http://schemas.openxmlformats.org/officeDocument/2006/relationships/font" Target="fonts/Poppins-bold.fntdata"/><Relationship Id="rId37" Type="http://schemas.openxmlformats.org/officeDocument/2006/relationships/font" Target="fonts/Poppins-italic.fntdata"/><Relationship Id="rId38" Type="http://schemas.openxmlformats.org/officeDocument/2006/relationships/font" Target="fonts/Poppins-boldItalic.fntdata"/><Relationship Id="rId39" Type="http://schemas.openxmlformats.org/officeDocument/2006/relationships/font" Target="fonts/OutfitLight-regular.fntdata"/><Relationship Id="rId40" Type="http://schemas.openxmlformats.org/officeDocument/2006/relationships/font" Target="fonts/OutfitLight-bold.fntdata"/><Relationship Id="rId41" Type="http://schemas.openxmlformats.org/officeDocument/2006/relationships/font" Target="fonts/Outfit-regular.fntdata"/><Relationship Id="rId42" Type="http://schemas.openxmlformats.org/officeDocument/2006/relationships/font" Target="fonts/Outfit-bold.fntdata"/><Relationship Id="rId43" Type="http://schemas.openxmlformats.org/officeDocument/2006/relationships/font" Target="fonts/ZillaSlabMedium-bold.fntdata"/><Relationship Id="rId44" Type="http://schemas.openxmlformats.org/officeDocument/2006/relationships/font" Target="fonts/SoraExtraBold-bold.fntdata"/><Relationship Id="rId45" Type="http://schemas.openxmlformats.org/officeDocument/2006/relationships/font" Target="fonts/OutfitMedium-regular.fntdata"/><Relationship Id="rId46" Type="http://schemas.openxmlformats.org/officeDocument/2006/relationships/font" Target="fonts/OutfitMedium-bold.fntdata"/><Relationship Id="rId47" Type="http://schemas.openxmlformats.org/officeDocument/2006/relationships/font" Target="fonts/ZillaSlab-regular.fntdata"/><Relationship Id="rId48" Type="http://schemas.openxmlformats.org/officeDocument/2006/relationships/font" Target="fonts/ZillaSlab-bold.fntdata"/><Relationship Id="rId49" Type="http://schemas.openxmlformats.org/officeDocument/2006/relationships/font" Target="fonts/ZillaSlab-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b1db169c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b1db169c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b2edaed4cb_0_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37" name="Google Shape;737;g2b2edaed4cb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b1db169c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r>
              <a:t>Récapitulation rapide du webinaire précédent sur le pouvoir des registres et des identifiants par Dr Pramod Varma. La sainte trinité qui forme la base d'une économie numérique inclusive. Que se passerait-il si je pouvais prouver qui je suis et emporter avec moi ce que j'ai partout où j'en ai besoin - cela me permettrait de réaliser des transactions sans effort. Nous avons déjà vu comment l'argent de nos jours n'a pas besoin d'être transporté sous forme de billets imprimés, nous pouvons plutôt payer en utilisant des moyens numériques qui nous sont disponibles.</a:t>
            </a:r>
          </a:p>
          <a:p/>
          <a:p>
            <a:r>
              <a:t>Qui je suis - rend évident que les identités numériques sont pour les personnes - elles sont également pour les organisations et les objets. Par exemple, nous avons des identifiants d'entreprise, des numéros d'immatriculation de véhicule, ainsi que des identifiants professionnels, des cartes d'étudiant, etc. pour les individus.</a:t>
            </a:r>
          </a:p>
          <a:p/>
          <a:p>
            <a:r>
              <a:t>Ce que j'ai - ce sont essentiellement des actifs et des identifiants que je possède. Cela semble à nouveau évident pour les individus d'avoir des actifs tels que de l'argent, des certificats, des titres de propriété, des identifiants, des jetons, des bons. Les actifs numériques dans le contexte des organisations pourraient être un certificat de crédit carbone, la conformité aux normes industrielles, une affiliation gouvernementale à une école ou un hôpital, etc., et pour les objets, prenons l'exemple d'une voiture ayant un certificat de conformité aux normes de pollution ou la note énergétique d'un appareil électrique.</a:t>
            </a:r>
          </a:p>
          <a:p/>
          <a:p>
            <a:r>
              <a:t>Et quand nous pouvons facilement partager et faire confiance à l'identité et à ses actifs - nous pouvons débloquer tant de transactions avec une grande confiance et un faible coût.</a:t>
            </a:r>
          </a:p>
        </p:txBody>
      </p:sp>
      <p:sp>
        <p:nvSpPr>
          <p:cNvPr id="590" name="Google Shape;590;g2b1db169c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b1db169c5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b1db169c5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b1db169c5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b1db169c5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666c2e63ad_0_74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70" name="Google Shape;670;g2666c2e63ad_0_74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666c2e63ad_0_5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666c2e63ad_0_5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666c2e63ad_0_7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666c2e63ad_0_7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b7b57ca670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b7b57ca670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b7b57ca670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b7b57ca670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2">
  <p:cSld name="CUSTOM_2_3">
    <p:spTree>
      <p:nvGrpSpPr>
        <p:cNvPr id="50" name="Shape 50"/>
        <p:cNvGrpSpPr/>
        <p:nvPr/>
      </p:nvGrpSpPr>
      <p:grpSpPr>
        <a:xfrm>
          <a:off x="0" y="0"/>
          <a:ext cx="0" cy="0"/>
          <a:chOff x="0" y="0"/>
          <a:chExt cx="0" cy="0"/>
        </a:xfrm>
      </p:grpSpPr>
      <p:sp>
        <p:nvSpPr>
          <p:cNvPr id="51" name="Google Shape;51;p13"/>
          <p:cNvSpPr/>
          <p:nvPr/>
        </p:nvSpPr>
        <p:spPr>
          <a:xfrm>
            <a:off x="0" y="0"/>
            <a:ext cx="4713300" cy="51435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
        <p:nvSpPr>
          <p:cNvPr id="52" name="Google Shape;52;p13"/>
          <p:cNvSpPr txBox="1"/>
          <p:nvPr>
            <p:ph type="title"/>
          </p:nvPr>
        </p:nvSpPr>
        <p:spPr>
          <a:xfrm>
            <a:off x="5178050" y="916325"/>
            <a:ext cx="3393300" cy="1141200"/>
          </a:xfrm>
          <a:prstGeom prst="rect">
            <a:avLst/>
          </a:prstGeom>
        </p:spPr>
        <p:txBody>
          <a:bodyPr anchorCtr="0" anchor="t" bIns="91425" lIns="91425" spcFirstLastPara="1" rIns="91425" wrap="square" tIns="91425">
            <a:norm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sp>
        <p:nvSpPr>
          <p:cNvPr id="53" name="Google Shape;53;p13"/>
          <p:cNvSpPr txBox="1"/>
          <p:nvPr>
            <p:ph idx="1" type="body"/>
          </p:nvPr>
        </p:nvSpPr>
        <p:spPr>
          <a:xfrm>
            <a:off x="5178075" y="2576075"/>
            <a:ext cx="3440400" cy="22821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54" name="Google Shape;54;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5">
  <p:cSld name="CUSTOM_5">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57" name="Google Shape;57;p14"/>
          <p:cNvSpPr/>
          <p:nvPr/>
        </p:nvSpPr>
        <p:spPr>
          <a:xfrm>
            <a:off x="5831034" y="1430923"/>
            <a:ext cx="2043000" cy="2043000"/>
          </a:xfrm>
          <a:prstGeom prst="ellipse">
            <a:avLst/>
          </a:prstGeom>
          <a:solidFill>
            <a:srgbClr val="FFA06B"/>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8" name="Google Shape;58;p14"/>
          <p:cNvSpPr/>
          <p:nvPr/>
        </p:nvSpPr>
        <p:spPr>
          <a:xfrm>
            <a:off x="5960186" y="1560077"/>
            <a:ext cx="1784700" cy="1784700"/>
          </a:xfrm>
          <a:prstGeom prst="ellipse">
            <a:avLst/>
          </a:prstGeom>
          <a:solidFill>
            <a:srgbClr val="F3F3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9" name="Google Shape;59;p14"/>
          <p:cNvSpPr/>
          <p:nvPr/>
        </p:nvSpPr>
        <p:spPr>
          <a:xfrm>
            <a:off x="3409794" y="1431457"/>
            <a:ext cx="2041800" cy="2041800"/>
          </a:xfrm>
          <a:prstGeom prst="roundRect">
            <a:avLst>
              <a:gd fmla="val 15000" name="adj"/>
            </a:avLst>
          </a:prstGeom>
          <a:solidFill>
            <a:srgbClr val="6564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60" name="Google Shape;60;p14"/>
          <p:cNvSpPr/>
          <p:nvPr/>
        </p:nvSpPr>
        <p:spPr>
          <a:xfrm>
            <a:off x="998398" y="1431457"/>
            <a:ext cx="2041800" cy="2041800"/>
          </a:xfrm>
          <a:prstGeom prst="roundRect">
            <a:avLst>
              <a:gd fmla="val 15000" name="adj"/>
            </a:avLst>
          </a:prstGeom>
          <a:solidFill>
            <a:srgbClr val="F3F3F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61" name="Google Shape;61;p14"/>
          <p:cNvSpPr/>
          <p:nvPr/>
        </p:nvSpPr>
        <p:spPr>
          <a:xfrm>
            <a:off x="3434479" y="1450954"/>
            <a:ext cx="2002800" cy="2002800"/>
          </a:xfrm>
          <a:prstGeom prst="ellipse">
            <a:avLst/>
          </a:prstGeom>
          <a:solidFill>
            <a:srgbClr val="F3F3F3"/>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62" name="Google Shape;62;p14"/>
          <p:cNvSpPr/>
          <p:nvPr/>
        </p:nvSpPr>
        <p:spPr>
          <a:xfrm>
            <a:off x="1017894" y="1450954"/>
            <a:ext cx="2002800" cy="2002800"/>
          </a:xfrm>
          <a:prstGeom prst="ellipse">
            <a:avLst/>
          </a:prstGeom>
          <a:solidFill>
            <a:srgbClr val="FFD66B"/>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63" name="Google Shape;63;p14"/>
          <p:cNvSpPr txBox="1"/>
          <p:nvPr>
            <p:ph type="title"/>
          </p:nvPr>
        </p:nvSpPr>
        <p:spPr>
          <a:xfrm>
            <a:off x="1352952" y="1947268"/>
            <a:ext cx="1332900" cy="10104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Font typeface="Outfit"/>
              <a:buNone/>
              <a:defRPr b="1" sz="1800">
                <a:latin typeface="Outfit"/>
                <a:ea typeface="Outfit"/>
                <a:cs typeface="Outfit"/>
                <a:sym typeface="Outfit"/>
              </a:defRPr>
            </a:lvl1pPr>
            <a:lvl2pPr lvl="1" rtl="0">
              <a:spcBef>
                <a:spcPts val="0"/>
              </a:spcBef>
              <a:spcAft>
                <a:spcPts val="0"/>
              </a:spcAft>
              <a:buSzPts val="1800"/>
              <a:buFont typeface="Outfit"/>
              <a:buNone/>
              <a:defRPr b="1" sz="1800">
                <a:latin typeface="Outfit"/>
                <a:ea typeface="Outfit"/>
                <a:cs typeface="Outfit"/>
                <a:sym typeface="Outfit"/>
              </a:defRPr>
            </a:lvl2pPr>
            <a:lvl3pPr lvl="2" rtl="0">
              <a:spcBef>
                <a:spcPts val="0"/>
              </a:spcBef>
              <a:spcAft>
                <a:spcPts val="0"/>
              </a:spcAft>
              <a:buSzPts val="1800"/>
              <a:buFont typeface="Outfit"/>
              <a:buNone/>
              <a:defRPr b="1" sz="1800">
                <a:latin typeface="Outfit"/>
                <a:ea typeface="Outfit"/>
                <a:cs typeface="Outfit"/>
                <a:sym typeface="Outfit"/>
              </a:defRPr>
            </a:lvl3pPr>
            <a:lvl4pPr lvl="3" rtl="0">
              <a:spcBef>
                <a:spcPts val="0"/>
              </a:spcBef>
              <a:spcAft>
                <a:spcPts val="0"/>
              </a:spcAft>
              <a:buSzPts val="1800"/>
              <a:buFont typeface="Outfit"/>
              <a:buNone/>
              <a:defRPr b="1" sz="1800">
                <a:latin typeface="Outfit"/>
                <a:ea typeface="Outfit"/>
                <a:cs typeface="Outfit"/>
                <a:sym typeface="Outfit"/>
              </a:defRPr>
            </a:lvl4pPr>
            <a:lvl5pPr lvl="4" rtl="0">
              <a:spcBef>
                <a:spcPts val="0"/>
              </a:spcBef>
              <a:spcAft>
                <a:spcPts val="0"/>
              </a:spcAft>
              <a:buSzPts val="1800"/>
              <a:buFont typeface="Outfit"/>
              <a:buNone/>
              <a:defRPr b="1" sz="1800">
                <a:latin typeface="Outfit"/>
                <a:ea typeface="Outfit"/>
                <a:cs typeface="Outfit"/>
                <a:sym typeface="Outfit"/>
              </a:defRPr>
            </a:lvl5pPr>
            <a:lvl6pPr lvl="5" rtl="0">
              <a:spcBef>
                <a:spcPts val="0"/>
              </a:spcBef>
              <a:spcAft>
                <a:spcPts val="0"/>
              </a:spcAft>
              <a:buSzPts val="1800"/>
              <a:buFont typeface="Outfit"/>
              <a:buNone/>
              <a:defRPr b="1" sz="1800">
                <a:latin typeface="Outfit"/>
                <a:ea typeface="Outfit"/>
                <a:cs typeface="Outfit"/>
                <a:sym typeface="Outfit"/>
              </a:defRPr>
            </a:lvl6pPr>
            <a:lvl7pPr lvl="6" rtl="0">
              <a:spcBef>
                <a:spcPts val="0"/>
              </a:spcBef>
              <a:spcAft>
                <a:spcPts val="0"/>
              </a:spcAft>
              <a:buSzPts val="1800"/>
              <a:buFont typeface="Outfit"/>
              <a:buNone/>
              <a:defRPr b="1" sz="1800">
                <a:latin typeface="Outfit"/>
                <a:ea typeface="Outfit"/>
                <a:cs typeface="Outfit"/>
                <a:sym typeface="Outfit"/>
              </a:defRPr>
            </a:lvl7pPr>
            <a:lvl8pPr lvl="7" rtl="0">
              <a:spcBef>
                <a:spcPts val="0"/>
              </a:spcBef>
              <a:spcAft>
                <a:spcPts val="0"/>
              </a:spcAft>
              <a:buSzPts val="1800"/>
              <a:buFont typeface="Outfit"/>
              <a:buNone/>
              <a:defRPr b="1" sz="1800">
                <a:latin typeface="Outfit"/>
                <a:ea typeface="Outfit"/>
                <a:cs typeface="Outfit"/>
                <a:sym typeface="Outfit"/>
              </a:defRPr>
            </a:lvl8pPr>
            <a:lvl9pPr lvl="8" rtl="0">
              <a:spcBef>
                <a:spcPts val="0"/>
              </a:spcBef>
              <a:spcAft>
                <a:spcPts val="0"/>
              </a:spcAft>
              <a:buSzPts val="1800"/>
              <a:buFont typeface="Outfit"/>
              <a:buNone/>
              <a:defRPr b="1" sz="1800">
                <a:latin typeface="Outfit"/>
                <a:ea typeface="Outfit"/>
                <a:cs typeface="Outfit"/>
                <a:sym typeface="Outfit"/>
              </a:defRPr>
            </a:lvl9pPr>
          </a:lstStyle>
          <a:p/>
        </p:txBody>
      </p:sp>
      <p:sp>
        <p:nvSpPr>
          <p:cNvPr id="64" name="Google Shape;64;p14"/>
          <p:cNvSpPr txBox="1"/>
          <p:nvPr>
            <p:ph idx="2" type="title"/>
          </p:nvPr>
        </p:nvSpPr>
        <p:spPr>
          <a:xfrm>
            <a:off x="3833851" y="1947268"/>
            <a:ext cx="1332900" cy="10104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Font typeface="Outfit"/>
              <a:buNone/>
              <a:defRPr b="1" sz="1800">
                <a:latin typeface="Outfit"/>
                <a:ea typeface="Outfit"/>
                <a:cs typeface="Outfit"/>
                <a:sym typeface="Outfit"/>
              </a:defRPr>
            </a:lvl1pPr>
            <a:lvl2pPr lvl="1" rtl="0">
              <a:spcBef>
                <a:spcPts val="0"/>
              </a:spcBef>
              <a:spcAft>
                <a:spcPts val="0"/>
              </a:spcAft>
              <a:buSzPts val="1800"/>
              <a:buFont typeface="Outfit"/>
              <a:buNone/>
              <a:defRPr b="1" sz="1800">
                <a:latin typeface="Outfit"/>
                <a:ea typeface="Outfit"/>
                <a:cs typeface="Outfit"/>
                <a:sym typeface="Outfit"/>
              </a:defRPr>
            </a:lvl2pPr>
            <a:lvl3pPr lvl="2" rtl="0">
              <a:spcBef>
                <a:spcPts val="0"/>
              </a:spcBef>
              <a:spcAft>
                <a:spcPts val="0"/>
              </a:spcAft>
              <a:buSzPts val="1800"/>
              <a:buFont typeface="Outfit"/>
              <a:buNone/>
              <a:defRPr b="1" sz="1800">
                <a:latin typeface="Outfit"/>
                <a:ea typeface="Outfit"/>
                <a:cs typeface="Outfit"/>
                <a:sym typeface="Outfit"/>
              </a:defRPr>
            </a:lvl3pPr>
            <a:lvl4pPr lvl="3" rtl="0">
              <a:spcBef>
                <a:spcPts val="0"/>
              </a:spcBef>
              <a:spcAft>
                <a:spcPts val="0"/>
              </a:spcAft>
              <a:buSzPts val="1800"/>
              <a:buFont typeface="Outfit"/>
              <a:buNone/>
              <a:defRPr b="1" sz="1800">
                <a:latin typeface="Outfit"/>
                <a:ea typeface="Outfit"/>
                <a:cs typeface="Outfit"/>
                <a:sym typeface="Outfit"/>
              </a:defRPr>
            </a:lvl4pPr>
            <a:lvl5pPr lvl="4" rtl="0">
              <a:spcBef>
                <a:spcPts val="0"/>
              </a:spcBef>
              <a:spcAft>
                <a:spcPts val="0"/>
              </a:spcAft>
              <a:buSzPts val="1800"/>
              <a:buFont typeface="Outfit"/>
              <a:buNone/>
              <a:defRPr b="1" sz="1800">
                <a:latin typeface="Outfit"/>
                <a:ea typeface="Outfit"/>
                <a:cs typeface="Outfit"/>
                <a:sym typeface="Outfit"/>
              </a:defRPr>
            </a:lvl5pPr>
            <a:lvl6pPr lvl="5" rtl="0">
              <a:spcBef>
                <a:spcPts val="0"/>
              </a:spcBef>
              <a:spcAft>
                <a:spcPts val="0"/>
              </a:spcAft>
              <a:buSzPts val="1800"/>
              <a:buFont typeface="Outfit"/>
              <a:buNone/>
              <a:defRPr b="1" sz="1800">
                <a:latin typeface="Outfit"/>
                <a:ea typeface="Outfit"/>
                <a:cs typeface="Outfit"/>
                <a:sym typeface="Outfit"/>
              </a:defRPr>
            </a:lvl6pPr>
            <a:lvl7pPr lvl="6" rtl="0">
              <a:spcBef>
                <a:spcPts val="0"/>
              </a:spcBef>
              <a:spcAft>
                <a:spcPts val="0"/>
              </a:spcAft>
              <a:buSzPts val="1800"/>
              <a:buFont typeface="Outfit"/>
              <a:buNone/>
              <a:defRPr b="1" sz="1800">
                <a:latin typeface="Outfit"/>
                <a:ea typeface="Outfit"/>
                <a:cs typeface="Outfit"/>
                <a:sym typeface="Outfit"/>
              </a:defRPr>
            </a:lvl7pPr>
            <a:lvl8pPr lvl="7" rtl="0">
              <a:spcBef>
                <a:spcPts val="0"/>
              </a:spcBef>
              <a:spcAft>
                <a:spcPts val="0"/>
              </a:spcAft>
              <a:buSzPts val="1800"/>
              <a:buFont typeface="Outfit"/>
              <a:buNone/>
              <a:defRPr b="1" sz="1800">
                <a:latin typeface="Outfit"/>
                <a:ea typeface="Outfit"/>
                <a:cs typeface="Outfit"/>
                <a:sym typeface="Outfit"/>
              </a:defRPr>
            </a:lvl8pPr>
            <a:lvl9pPr lvl="8" rtl="0">
              <a:spcBef>
                <a:spcPts val="0"/>
              </a:spcBef>
              <a:spcAft>
                <a:spcPts val="0"/>
              </a:spcAft>
              <a:buSzPts val="1800"/>
              <a:buFont typeface="Outfit"/>
              <a:buNone/>
              <a:defRPr b="1" sz="1800">
                <a:latin typeface="Outfit"/>
                <a:ea typeface="Outfit"/>
                <a:cs typeface="Outfit"/>
                <a:sym typeface="Outfit"/>
              </a:defRPr>
            </a:lvl9pPr>
          </a:lstStyle>
          <a:p/>
        </p:txBody>
      </p:sp>
      <p:sp>
        <p:nvSpPr>
          <p:cNvPr id="65" name="Google Shape;65;p14"/>
          <p:cNvSpPr txBox="1"/>
          <p:nvPr>
            <p:ph idx="3" type="title"/>
          </p:nvPr>
        </p:nvSpPr>
        <p:spPr>
          <a:xfrm>
            <a:off x="6175732" y="1947268"/>
            <a:ext cx="1332900" cy="10104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Font typeface="Outfit"/>
              <a:buNone/>
              <a:defRPr b="1" sz="1800">
                <a:latin typeface="Outfit"/>
                <a:ea typeface="Outfit"/>
                <a:cs typeface="Outfit"/>
                <a:sym typeface="Outfit"/>
              </a:defRPr>
            </a:lvl1pPr>
            <a:lvl2pPr lvl="1" rtl="0">
              <a:spcBef>
                <a:spcPts val="0"/>
              </a:spcBef>
              <a:spcAft>
                <a:spcPts val="0"/>
              </a:spcAft>
              <a:buSzPts val="1800"/>
              <a:buFont typeface="Outfit"/>
              <a:buNone/>
              <a:defRPr b="1" sz="1800">
                <a:latin typeface="Outfit"/>
                <a:ea typeface="Outfit"/>
                <a:cs typeface="Outfit"/>
                <a:sym typeface="Outfit"/>
              </a:defRPr>
            </a:lvl2pPr>
            <a:lvl3pPr lvl="2" rtl="0">
              <a:spcBef>
                <a:spcPts val="0"/>
              </a:spcBef>
              <a:spcAft>
                <a:spcPts val="0"/>
              </a:spcAft>
              <a:buSzPts val="1800"/>
              <a:buFont typeface="Outfit"/>
              <a:buNone/>
              <a:defRPr b="1" sz="1800">
                <a:latin typeface="Outfit"/>
                <a:ea typeface="Outfit"/>
                <a:cs typeface="Outfit"/>
                <a:sym typeface="Outfit"/>
              </a:defRPr>
            </a:lvl3pPr>
            <a:lvl4pPr lvl="3" rtl="0">
              <a:spcBef>
                <a:spcPts val="0"/>
              </a:spcBef>
              <a:spcAft>
                <a:spcPts val="0"/>
              </a:spcAft>
              <a:buSzPts val="1800"/>
              <a:buFont typeface="Outfit"/>
              <a:buNone/>
              <a:defRPr b="1" sz="1800">
                <a:latin typeface="Outfit"/>
                <a:ea typeface="Outfit"/>
                <a:cs typeface="Outfit"/>
                <a:sym typeface="Outfit"/>
              </a:defRPr>
            </a:lvl4pPr>
            <a:lvl5pPr lvl="4" rtl="0">
              <a:spcBef>
                <a:spcPts val="0"/>
              </a:spcBef>
              <a:spcAft>
                <a:spcPts val="0"/>
              </a:spcAft>
              <a:buSzPts val="1800"/>
              <a:buFont typeface="Outfit"/>
              <a:buNone/>
              <a:defRPr b="1" sz="1800">
                <a:latin typeface="Outfit"/>
                <a:ea typeface="Outfit"/>
                <a:cs typeface="Outfit"/>
                <a:sym typeface="Outfit"/>
              </a:defRPr>
            </a:lvl5pPr>
            <a:lvl6pPr lvl="5" rtl="0">
              <a:spcBef>
                <a:spcPts val="0"/>
              </a:spcBef>
              <a:spcAft>
                <a:spcPts val="0"/>
              </a:spcAft>
              <a:buSzPts val="1800"/>
              <a:buFont typeface="Outfit"/>
              <a:buNone/>
              <a:defRPr b="1" sz="1800">
                <a:latin typeface="Outfit"/>
                <a:ea typeface="Outfit"/>
                <a:cs typeface="Outfit"/>
                <a:sym typeface="Outfit"/>
              </a:defRPr>
            </a:lvl6pPr>
            <a:lvl7pPr lvl="6" rtl="0">
              <a:spcBef>
                <a:spcPts val="0"/>
              </a:spcBef>
              <a:spcAft>
                <a:spcPts val="0"/>
              </a:spcAft>
              <a:buSzPts val="1800"/>
              <a:buFont typeface="Outfit"/>
              <a:buNone/>
              <a:defRPr b="1" sz="1800">
                <a:latin typeface="Outfit"/>
                <a:ea typeface="Outfit"/>
                <a:cs typeface="Outfit"/>
                <a:sym typeface="Outfit"/>
              </a:defRPr>
            </a:lvl7pPr>
            <a:lvl8pPr lvl="7" rtl="0">
              <a:spcBef>
                <a:spcPts val="0"/>
              </a:spcBef>
              <a:spcAft>
                <a:spcPts val="0"/>
              </a:spcAft>
              <a:buSzPts val="1800"/>
              <a:buFont typeface="Outfit"/>
              <a:buNone/>
              <a:defRPr b="1" sz="1800">
                <a:latin typeface="Outfit"/>
                <a:ea typeface="Outfit"/>
                <a:cs typeface="Outfit"/>
                <a:sym typeface="Outfit"/>
              </a:defRPr>
            </a:lvl8pPr>
            <a:lvl9pPr lvl="8" rtl="0">
              <a:spcBef>
                <a:spcPts val="0"/>
              </a:spcBef>
              <a:spcAft>
                <a:spcPts val="0"/>
              </a:spcAft>
              <a:buSzPts val="1800"/>
              <a:buFont typeface="Outfit"/>
              <a:buNone/>
              <a:defRPr b="1" sz="1800">
                <a:latin typeface="Outfit"/>
                <a:ea typeface="Outfit"/>
                <a:cs typeface="Outfit"/>
                <a:sym typeface="Outfit"/>
              </a:defRPr>
            </a:lvl9pPr>
          </a:lstStyle>
          <a:p/>
        </p:txBody>
      </p:sp>
      <p:sp>
        <p:nvSpPr>
          <p:cNvPr id="66" name="Google Shape;66;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7" name="Shape 67"/>
        <p:cNvGrpSpPr/>
        <p:nvPr/>
      </p:nvGrpSpPr>
      <p:grpSpPr>
        <a:xfrm>
          <a:off x="0" y="0"/>
          <a:ext cx="0" cy="0"/>
          <a:chOff x="0" y="0"/>
          <a:chExt cx="0" cy="0"/>
        </a:xfrm>
      </p:grpSpPr>
      <p:sp>
        <p:nvSpPr>
          <p:cNvPr id="68" name="Google Shape;68;p15"/>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5"/>
          <p:cNvSpPr txBox="1"/>
          <p:nvPr>
            <p:ph idx="1" type="subTitle"/>
          </p:nvPr>
        </p:nvSpPr>
        <p:spPr>
          <a:xfrm>
            <a:off x="714975" y="2278100"/>
            <a:ext cx="2462700" cy="489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chemeClr val="dk1"/>
              </a:buClr>
              <a:buSzPts val="2400"/>
              <a:buFont typeface="Sora ExtraBold"/>
              <a:buNone/>
              <a:defRPr sz="1800">
                <a:solidFill>
                  <a:schemeClr val="dk1"/>
                </a:solidFill>
                <a:latin typeface="Sora ExtraBold"/>
                <a:ea typeface="Sora ExtraBold"/>
                <a:cs typeface="Sora ExtraBold"/>
                <a:sym typeface="Sora ExtraBold"/>
              </a:defRPr>
            </a:lvl1pPr>
            <a:lvl2pPr lvl="1"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2pPr>
            <a:lvl3pPr lvl="2"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3pPr>
            <a:lvl4pPr lvl="3"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4pPr>
            <a:lvl5pPr lvl="4"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5pPr>
            <a:lvl6pPr lvl="5"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6pPr>
            <a:lvl7pPr lvl="6"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7pPr>
            <a:lvl8pPr lvl="7"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8pPr>
            <a:lvl9pPr lvl="8"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9pPr>
          </a:lstStyle>
          <a:p/>
        </p:txBody>
      </p:sp>
      <p:sp>
        <p:nvSpPr>
          <p:cNvPr id="70" name="Google Shape;70;p15"/>
          <p:cNvSpPr txBox="1"/>
          <p:nvPr>
            <p:ph idx="2" type="subTitle"/>
          </p:nvPr>
        </p:nvSpPr>
        <p:spPr>
          <a:xfrm>
            <a:off x="714975" y="2699300"/>
            <a:ext cx="2462700" cy="91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 name="Google Shape;71;p15"/>
          <p:cNvSpPr txBox="1"/>
          <p:nvPr>
            <p:ph idx="3" type="subTitle"/>
          </p:nvPr>
        </p:nvSpPr>
        <p:spPr>
          <a:xfrm>
            <a:off x="3335610" y="2699300"/>
            <a:ext cx="2462700" cy="91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 name="Google Shape;72;p15"/>
          <p:cNvSpPr txBox="1"/>
          <p:nvPr>
            <p:ph idx="4" type="subTitle"/>
          </p:nvPr>
        </p:nvSpPr>
        <p:spPr>
          <a:xfrm>
            <a:off x="5956274" y="2699300"/>
            <a:ext cx="2462700" cy="91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15"/>
          <p:cNvSpPr txBox="1"/>
          <p:nvPr>
            <p:ph idx="5" type="subTitle"/>
          </p:nvPr>
        </p:nvSpPr>
        <p:spPr>
          <a:xfrm>
            <a:off x="3335607" y="2278100"/>
            <a:ext cx="2462700" cy="489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chemeClr val="dk1"/>
              </a:buClr>
              <a:buSzPts val="2400"/>
              <a:buFont typeface="Sora ExtraBold"/>
              <a:buNone/>
              <a:defRPr sz="1800">
                <a:solidFill>
                  <a:schemeClr val="dk1"/>
                </a:solidFill>
                <a:latin typeface="Sora ExtraBold"/>
                <a:ea typeface="Sora ExtraBold"/>
                <a:cs typeface="Sora ExtraBold"/>
                <a:sym typeface="Sora ExtraBold"/>
              </a:defRPr>
            </a:lvl1pPr>
            <a:lvl2pPr lvl="1"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2pPr>
            <a:lvl3pPr lvl="2"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3pPr>
            <a:lvl4pPr lvl="3"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4pPr>
            <a:lvl5pPr lvl="4"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5pPr>
            <a:lvl6pPr lvl="5"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6pPr>
            <a:lvl7pPr lvl="6"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7pPr>
            <a:lvl8pPr lvl="7"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8pPr>
            <a:lvl9pPr lvl="8"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9pPr>
          </a:lstStyle>
          <a:p/>
        </p:txBody>
      </p:sp>
      <p:sp>
        <p:nvSpPr>
          <p:cNvPr id="74" name="Google Shape;74;p15"/>
          <p:cNvSpPr txBox="1"/>
          <p:nvPr>
            <p:ph idx="6" type="subTitle"/>
          </p:nvPr>
        </p:nvSpPr>
        <p:spPr>
          <a:xfrm>
            <a:off x="5956267" y="2278100"/>
            <a:ext cx="2462700" cy="489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chemeClr val="dk1"/>
              </a:buClr>
              <a:buSzPts val="2400"/>
              <a:buFont typeface="Sora ExtraBold"/>
              <a:buNone/>
              <a:defRPr sz="1800">
                <a:solidFill>
                  <a:schemeClr val="dk1"/>
                </a:solidFill>
                <a:latin typeface="Sora ExtraBold"/>
                <a:ea typeface="Sora ExtraBold"/>
                <a:cs typeface="Sora ExtraBold"/>
                <a:sym typeface="Sora ExtraBold"/>
              </a:defRPr>
            </a:lvl1pPr>
            <a:lvl2pPr lvl="1"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2pPr>
            <a:lvl3pPr lvl="2"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3pPr>
            <a:lvl4pPr lvl="3"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4pPr>
            <a:lvl5pPr lvl="4"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5pPr>
            <a:lvl6pPr lvl="5"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6pPr>
            <a:lvl7pPr lvl="6"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7pPr>
            <a:lvl8pPr lvl="7"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8pPr>
            <a:lvl9pPr lvl="8"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x">
  <p:cSld name="TITLE_AND_BODY">
    <p:spTree>
      <p:nvGrpSpPr>
        <p:cNvPr id="77" name="Shape 77"/>
        <p:cNvGrpSpPr/>
        <p:nvPr/>
      </p:nvGrpSpPr>
      <p:grpSpPr>
        <a:xfrm>
          <a:off x="0" y="0"/>
          <a:ext cx="0" cy="0"/>
          <a:chOff x="0" y="0"/>
          <a:chExt cx="0" cy="0"/>
        </a:xfrm>
      </p:grpSpPr>
      <p:pic>
        <p:nvPicPr>
          <p:cNvPr id="78" name="Google Shape;78;p17"/>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79" name="Google Shape;79;p17"/>
          <p:cNvCxnSpPr/>
          <p:nvPr/>
        </p:nvCxnSpPr>
        <p:spPr>
          <a:xfrm>
            <a:off x="476250" y="1076350"/>
            <a:ext cx="792000" cy="0"/>
          </a:xfrm>
          <a:prstGeom prst="straightConnector1">
            <a:avLst/>
          </a:prstGeom>
          <a:noFill/>
          <a:ln cap="flat" cmpd="sng" w="28575">
            <a:solidFill>
              <a:schemeClr val="dk1"/>
            </a:solidFill>
            <a:prstDash val="solid"/>
            <a:round/>
            <a:headEnd len="sm" w="sm" type="none"/>
            <a:tailEnd len="sm" w="sm" type="none"/>
          </a:ln>
        </p:spPr>
      </p:cxnSp>
      <p:sp>
        <p:nvSpPr>
          <p:cNvPr id="80" name="Google Shape;80;p17"/>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sp>
        <p:nvSpPr>
          <p:cNvPr id="81" name="Google Shape;8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p:cSld name="TITLE_AND_BODY_4">
    <p:spTree>
      <p:nvGrpSpPr>
        <p:cNvPr id="82" name="Shape 82"/>
        <p:cNvGrpSpPr/>
        <p:nvPr/>
      </p:nvGrpSpPr>
      <p:grpSpPr>
        <a:xfrm>
          <a:off x="0" y="0"/>
          <a:ext cx="0" cy="0"/>
          <a:chOff x="0" y="0"/>
          <a:chExt cx="0" cy="0"/>
        </a:xfrm>
      </p:grpSpPr>
      <p:pic>
        <p:nvPicPr>
          <p:cNvPr id="83" name="Google Shape;83;p18"/>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84" name="Google Shape;84;p18"/>
          <p:cNvCxnSpPr/>
          <p:nvPr/>
        </p:nvCxnSpPr>
        <p:spPr>
          <a:xfrm>
            <a:off x="488550" y="2048450"/>
            <a:ext cx="8166900" cy="0"/>
          </a:xfrm>
          <a:prstGeom prst="straightConnector1">
            <a:avLst/>
          </a:prstGeom>
          <a:noFill/>
          <a:ln cap="flat" cmpd="sng" w="19050">
            <a:solidFill>
              <a:schemeClr val="dk1"/>
            </a:solidFill>
            <a:prstDash val="solid"/>
            <a:round/>
            <a:headEnd len="med" w="med" type="none"/>
            <a:tailEnd len="med" w="med" type="none"/>
          </a:ln>
        </p:spPr>
      </p:cxnSp>
      <p:sp>
        <p:nvSpPr>
          <p:cNvPr id="85" name="Google Shape;85;p18"/>
          <p:cNvSpPr/>
          <p:nvPr/>
        </p:nvSpPr>
        <p:spPr>
          <a:xfrm>
            <a:off x="488550" y="2424150"/>
            <a:ext cx="787200" cy="78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p:nvPr/>
        </p:nvSpPr>
        <p:spPr>
          <a:xfrm>
            <a:off x="488550" y="3676475"/>
            <a:ext cx="787200" cy="78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p:nvPr/>
        </p:nvSpPr>
        <p:spPr>
          <a:xfrm>
            <a:off x="4585450" y="2424150"/>
            <a:ext cx="787200" cy="78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p:nvPr/>
        </p:nvSpPr>
        <p:spPr>
          <a:xfrm>
            <a:off x="4585450" y="3676475"/>
            <a:ext cx="787200" cy="78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txBox="1"/>
          <p:nvPr>
            <p:ph type="title"/>
          </p:nvPr>
        </p:nvSpPr>
        <p:spPr>
          <a:xfrm>
            <a:off x="770250" y="679825"/>
            <a:ext cx="7603500" cy="1055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200"/>
              <a:buFont typeface="Outfit"/>
              <a:buNone/>
              <a:defRPr b="1" sz="3200">
                <a:latin typeface="Outfit"/>
                <a:ea typeface="Outfit"/>
                <a:cs typeface="Outfit"/>
                <a:sym typeface="Outfit"/>
              </a:defRPr>
            </a:lvl1pPr>
            <a:lvl2pPr lvl="1" rtl="0">
              <a:spcBef>
                <a:spcPts val="0"/>
              </a:spcBef>
              <a:spcAft>
                <a:spcPts val="0"/>
              </a:spcAft>
              <a:buSzPts val="3200"/>
              <a:buFont typeface="Outfit"/>
              <a:buNone/>
              <a:defRPr b="1" sz="3200">
                <a:latin typeface="Outfit"/>
                <a:ea typeface="Outfit"/>
                <a:cs typeface="Outfit"/>
                <a:sym typeface="Outfit"/>
              </a:defRPr>
            </a:lvl2pPr>
            <a:lvl3pPr lvl="2" rtl="0">
              <a:spcBef>
                <a:spcPts val="0"/>
              </a:spcBef>
              <a:spcAft>
                <a:spcPts val="0"/>
              </a:spcAft>
              <a:buSzPts val="3200"/>
              <a:buFont typeface="Outfit"/>
              <a:buNone/>
              <a:defRPr b="1" sz="3200">
                <a:latin typeface="Outfit"/>
                <a:ea typeface="Outfit"/>
                <a:cs typeface="Outfit"/>
                <a:sym typeface="Outfit"/>
              </a:defRPr>
            </a:lvl3pPr>
            <a:lvl4pPr lvl="3" rtl="0">
              <a:spcBef>
                <a:spcPts val="0"/>
              </a:spcBef>
              <a:spcAft>
                <a:spcPts val="0"/>
              </a:spcAft>
              <a:buSzPts val="3200"/>
              <a:buFont typeface="Outfit"/>
              <a:buNone/>
              <a:defRPr b="1" sz="3200">
                <a:latin typeface="Outfit"/>
                <a:ea typeface="Outfit"/>
                <a:cs typeface="Outfit"/>
                <a:sym typeface="Outfit"/>
              </a:defRPr>
            </a:lvl4pPr>
            <a:lvl5pPr lvl="4" rtl="0">
              <a:spcBef>
                <a:spcPts val="0"/>
              </a:spcBef>
              <a:spcAft>
                <a:spcPts val="0"/>
              </a:spcAft>
              <a:buSzPts val="3200"/>
              <a:buFont typeface="Outfit"/>
              <a:buNone/>
              <a:defRPr b="1" sz="3200">
                <a:latin typeface="Outfit"/>
                <a:ea typeface="Outfit"/>
                <a:cs typeface="Outfit"/>
                <a:sym typeface="Outfit"/>
              </a:defRPr>
            </a:lvl5pPr>
            <a:lvl6pPr lvl="5" rtl="0">
              <a:spcBef>
                <a:spcPts val="0"/>
              </a:spcBef>
              <a:spcAft>
                <a:spcPts val="0"/>
              </a:spcAft>
              <a:buSzPts val="3200"/>
              <a:buFont typeface="Outfit"/>
              <a:buNone/>
              <a:defRPr b="1" sz="3200">
                <a:latin typeface="Outfit"/>
                <a:ea typeface="Outfit"/>
                <a:cs typeface="Outfit"/>
                <a:sym typeface="Outfit"/>
              </a:defRPr>
            </a:lvl6pPr>
            <a:lvl7pPr lvl="6" rtl="0">
              <a:spcBef>
                <a:spcPts val="0"/>
              </a:spcBef>
              <a:spcAft>
                <a:spcPts val="0"/>
              </a:spcAft>
              <a:buSzPts val="3200"/>
              <a:buFont typeface="Outfit"/>
              <a:buNone/>
              <a:defRPr b="1" sz="3200">
                <a:latin typeface="Outfit"/>
                <a:ea typeface="Outfit"/>
                <a:cs typeface="Outfit"/>
                <a:sym typeface="Outfit"/>
              </a:defRPr>
            </a:lvl7pPr>
            <a:lvl8pPr lvl="7" rtl="0">
              <a:spcBef>
                <a:spcPts val="0"/>
              </a:spcBef>
              <a:spcAft>
                <a:spcPts val="0"/>
              </a:spcAft>
              <a:buSzPts val="3200"/>
              <a:buFont typeface="Outfit"/>
              <a:buNone/>
              <a:defRPr b="1" sz="3200">
                <a:latin typeface="Outfit"/>
                <a:ea typeface="Outfit"/>
                <a:cs typeface="Outfit"/>
                <a:sym typeface="Outfit"/>
              </a:defRPr>
            </a:lvl8pPr>
            <a:lvl9pPr lvl="8" rtl="0">
              <a:spcBef>
                <a:spcPts val="0"/>
              </a:spcBef>
              <a:spcAft>
                <a:spcPts val="0"/>
              </a:spcAft>
              <a:buSzPts val="3200"/>
              <a:buFont typeface="Outfit"/>
              <a:buNone/>
              <a:defRPr b="1" sz="3200">
                <a:latin typeface="Outfit"/>
                <a:ea typeface="Outfit"/>
                <a:cs typeface="Outfit"/>
                <a:sym typeface="Outfit"/>
              </a:defRPr>
            </a:lvl9pPr>
          </a:lstStyle>
          <a:p/>
        </p:txBody>
      </p:sp>
      <p:sp>
        <p:nvSpPr>
          <p:cNvPr id="90" name="Google Shape;90;p18"/>
          <p:cNvSpPr txBox="1"/>
          <p:nvPr>
            <p:ph idx="1" type="body"/>
          </p:nvPr>
        </p:nvSpPr>
        <p:spPr>
          <a:xfrm>
            <a:off x="1377575" y="2451000"/>
            <a:ext cx="2692500" cy="7605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91" name="Google Shape;91;p18"/>
          <p:cNvSpPr txBox="1"/>
          <p:nvPr>
            <p:ph idx="2" type="body"/>
          </p:nvPr>
        </p:nvSpPr>
        <p:spPr>
          <a:xfrm>
            <a:off x="1377575" y="3703175"/>
            <a:ext cx="2692500" cy="7605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92" name="Google Shape;92;p18"/>
          <p:cNvSpPr txBox="1"/>
          <p:nvPr>
            <p:ph idx="3" type="body"/>
          </p:nvPr>
        </p:nvSpPr>
        <p:spPr>
          <a:xfrm>
            <a:off x="5474500" y="2451000"/>
            <a:ext cx="2692500" cy="7605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93" name="Google Shape;93;p18"/>
          <p:cNvSpPr txBox="1"/>
          <p:nvPr>
            <p:ph idx="4" type="body"/>
          </p:nvPr>
        </p:nvSpPr>
        <p:spPr>
          <a:xfrm>
            <a:off x="5474500" y="3703175"/>
            <a:ext cx="2692500" cy="7605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94" name="Google Shape;94;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 images">
  <p:cSld name="TITLE_AND_BODY_3">
    <p:spTree>
      <p:nvGrpSpPr>
        <p:cNvPr id="95" name="Shape 95"/>
        <p:cNvGrpSpPr/>
        <p:nvPr/>
      </p:nvGrpSpPr>
      <p:grpSpPr>
        <a:xfrm>
          <a:off x="0" y="0"/>
          <a:ext cx="0" cy="0"/>
          <a:chOff x="0" y="0"/>
          <a:chExt cx="0" cy="0"/>
        </a:xfrm>
      </p:grpSpPr>
      <p:pic>
        <p:nvPicPr>
          <p:cNvPr id="96" name="Google Shape;96;p19"/>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97" name="Google Shape;97;p19"/>
          <p:cNvCxnSpPr/>
          <p:nvPr/>
        </p:nvCxnSpPr>
        <p:spPr>
          <a:xfrm>
            <a:off x="476250" y="1076350"/>
            <a:ext cx="792000" cy="0"/>
          </a:xfrm>
          <a:prstGeom prst="straightConnector1">
            <a:avLst/>
          </a:prstGeom>
          <a:noFill/>
          <a:ln cap="flat" cmpd="sng" w="28575">
            <a:solidFill>
              <a:schemeClr val="dk1"/>
            </a:solidFill>
            <a:prstDash val="solid"/>
            <a:round/>
            <a:headEnd len="sm" w="sm" type="none"/>
            <a:tailEnd len="sm" w="sm" type="none"/>
          </a:ln>
        </p:spPr>
      </p:cxnSp>
      <p:sp>
        <p:nvSpPr>
          <p:cNvPr id="98" name="Google Shape;98;p19"/>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sp>
        <p:nvSpPr>
          <p:cNvPr id="99" name="Google Shape;99;p19"/>
          <p:cNvSpPr/>
          <p:nvPr>
            <p:ph idx="2" type="pic"/>
          </p:nvPr>
        </p:nvSpPr>
        <p:spPr>
          <a:xfrm>
            <a:off x="422575" y="1422275"/>
            <a:ext cx="2035800" cy="2120100"/>
          </a:xfrm>
          <a:prstGeom prst="roundRect">
            <a:avLst>
              <a:gd fmla="val 8337" name="adj"/>
            </a:avLst>
          </a:prstGeom>
          <a:noFill/>
          <a:ln>
            <a:noFill/>
          </a:ln>
        </p:spPr>
      </p:sp>
      <p:sp>
        <p:nvSpPr>
          <p:cNvPr id="100" name="Google Shape;100;p19"/>
          <p:cNvSpPr/>
          <p:nvPr>
            <p:ph idx="3" type="pic"/>
          </p:nvPr>
        </p:nvSpPr>
        <p:spPr>
          <a:xfrm>
            <a:off x="2599419" y="1422275"/>
            <a:ext cx="2035800" cy="2120100"/>
          </a:xfrm>
          <a:prstGeom prst="roundRect">
            <a:avLst>
              <a:gd fmla="val 8337" name="adj"/>
            </a:avLst>
          </a:prstGeom>
          <a:noFill/>
          <a:ln>
            <a:noFill/>
          </a:ln>
        </p:spPr>
      </p:sp>
      <p:sp>
        <p:nvSpPr>
          <p:cNvPr id="101" name="Google Shape;101;p19"/>
          <p:cNvSpPr/>
          <p:nvPr>
            <p:ph idx="4" type="pic"/>
          </p:nvPr>
        </p:nvSpPr>
        <p:spPr>
          <a:xfrm>
            <a:off x="4776262" y="1422275"/>
            <a:ext cx="2035800" cy="2120100"/>
          </a:xfrm>
          <a:prstGeom prst="roundRect">
            <a:avLst>
              <a:gd fmla="val 8337" name="adj"/>
            </a:avLst>
          </a:prstGeom>
          <a:noFill/>
          <a:ln>
            <a:noFill/>
          </a:ln>
        </p:spPr>
      </p:sp>
      <p:sp>
        <p:nvSpPr>
          <p:cNvPr id="102" name="Google Shape;102;p19"/>
          <p:cNvSpPr/>
          <p:nvPr>
            <p:ph idx="5" type="pic"/>
          </p:nvPr>
        </p:nvSpPr>
        <p:spPr>
          <a:xfrm>
            <a:off x="6953106" y="1422275"/>
            <a:ext cx="2035800" cy="2120100"/>
          </a:xfrm>
          <a:prstGeom prst="roundRect">
            <a:avLst>
              <a:gd fmla="val 8337" name="adj"/>
            </a:avLst>
          </a:prstGeom>
          <a:noFill/>
          <a:ln>
            <a:noFill/>
          </a:ln>
        </p:spPr>
      </p:sp>
      <p:sp>
        <p:nvSpPr>
          <p:cNvPr id="103" name="Google Shape;103;p19"/>
          <p:cNvSpPr txBox="1"/>
          <p:nvPr>
            <p:ph idx="6" type="title"/>
          </p:nvPr>
        </p:nvSpPr>
        <p:spPr>
          <a:xfrm>
            <a:off x="429375"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Font typeface="Outfit SemiBold"/>
              <a:buNone/>
              <a:defRPr>
                <a:latin typeface="Outfit SemiBold"/>
                <a:ea typeface="Outfit SemiBold"/>
                <a:cs typeface="Outfit SemiBold"/>
                <a:sym typeface="Outfit SemiBold"/>
              </a:defRPr>
            </a:lvl2pPr>
            <a:lvl3pPr lvl="2" rtl="0">
              <a:spcBef>
                <a:spcPts val="0"/>
              </a:spcBef>
              <a:spcAft>
                <a:spcPts val="0"/>
              </a:spcAft>
              <a:buSzPts val="1400"/>
              <a:buFont typeface="Outfit SemiBold"/>
              <a:buNone/>
              <a:defRPr>
                <a:latin typeface="Outfit SemiBold"/>
                <a:ea typeface="Outfit SemiBold"/>
                <a:cs typeface="Outfit SemiBold"/>
                <a:sym typeface="Outfit SemiBold"/>
              </a:defRPr>
            </a:lvl3pPr>
            <a:lvl4pPr lvl="3" rtl="0">
              <a:spcBef>
                <a:spcPts val="0"/>
              </a:spcBef>
              <a:spcAft>
                <a:spcPts val="0"/>
              </a:spcAft>
              <a:buSzPts val="1400"/>
              <a:buFont typeface="Outfit SemiBold"/>
              <a:buNone/>
              <a:defRPr>
                <a:latin typeface="Outfit SemiBold"/>
                <a:ea typeface="Outfit SemiBold"/>
                <a:cs typeface="Outfit SemiBold"/>
                <a:sym typeface="Outfit SemiBold"/>
              </a:defRPr>
            </a:lvl4pPr>
            <a:lvl5pPr lvl="4" rtl="0">
              <a:spcBef>
                <a:spcPts val="0"/>
              </a:spcBef>
              <a:spcAft>
                <a:spcPts val="0"/>
              </a:spcAft>
              <a:buSzPts val="1400"/>
              <a:buFont typeface="Outfit SemiBold"/>
              <a:buNone/>
              <a:defRPr>
                <a:latin typeface="Outfit SemiBold"/>
                <a:ea typeface="Outfit SemiBold"/>
                <a:cs typeface="Outfit SemiBold"/>
                <a:sym typeface="Outfit SemiBold"/>
              </a:defRPr>
            </a:lvl5pPr>
            <a:lvl6pPr lvl="5" rtl="0">
              <a:spcBef>
                <a:spcPts val="0"/>
              </a:spcBef>
              <a:spcAft>
                <a:spcPts val="0"/>
              </a:spcAft>
              <a:buSzPts val="1400"/>
              <a:buFont typeface="Outfit SemiBold"/>
              <a:buNone/>
              <a:defRPr>
                <a:latin typeface="Outfit SemiBold"/>
                <a:ea typeface="Outfit SemiBold"/>
                <a:cs typeface="Outfit SemiBold"/>
                <a:sym typeface="Outfit SemiBold"/>
              </a:defRPr>
            </a:lvl6pPr>
            <a:lvl7pPr lvl="6" rtl="0">
              <a:spcBef>
                <a:spcPts val="0"/>
              </a:spcBef>
              <a:spcAft>
                <a:spcPts val="0"/>
              </a:spcAft>
              <a:buSzPts val="1400"/>
              <a:buFont typeface="Outfit SemiBold"/>
              <a:buNone/>
              <a:defRPr>
                <a:latin typeface="Outfit SemiBold"/>
                <a:ea typeface="Outfit SemiBold"/>
                <a:cs typeface="Outfit SemiBold"/>
                <a:sym typeface="Outfit SemiBold"/>
              </a:defRPr>
            </a:lvl7pPr>
            <a:lvl8pPr lvl="7" rtl="0">
              <a:spcBef>
                <a:spcPts val="0"/>
              </a:spcBef>
              <a:spcAft>
                <a:spcPts val="0"/>
              </a:spcAft>
              <a:buSzPts val="1400"/>
              <a:buFont typeface="Outfit SemiBold"/>
              <a:buNone/>
              <a:defRPr>
                <a:latin typeface="Outfit SemiBold"/>
                <a:ea typeface="Outfit SemiBold"/>
                <a:cs typeface="Outfit SemiBold"/>
                <a:sym typeface="Outfit SemiBold"/>
              </a:defRPr>
            </a:lvl8pPr>
            <a:lvl9pPr lvl="8" rtl="0">
              <a:spcBef>
                <a:spcPts val="0"/>
              </a:spcBef>
              <a:spcAft>
                <a:spcPts val="0"/>
              </a:spcAft>
              <a:buSzPts val="1400"/>
              <a:buFont typeface="Outfit SemiBold"/>
              <a:buNone/>
              <a:defRPr>
                <a:latin typeface="Outfit SemiBold"/>
                <a:ea typeface="Outfit SemiBold"/>
                <a:cs typeface="Outfit SemiBold"/>
                <a:sym typeface="Outfit SemiBold"/>
              </a:defRPr>
            </a:lvl9pPr>
          </a:lstStyle>
          <a:p/>
        </p:txBody>
      </p:sp>
      <p:sp>
        <p:nvSpPr>
          <p:cNvPr id="104" name="Google Shape;104;p19"/>
          <p:cNvSpPr txBox="1"/>
          <p:nvPr>
            <p:ph idx="7" type="title"/>
          </p:nvPr>
        </p:nvSpPr>
        <p:spPr>
          <a:xfrm>
            <a:off x="2599425" y="3703325"/>
            <a:ext cx="20358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Font typeface="Outfit SemiBold"/>
              <a:buNone/>
              <a:defRPr>
                <a:latin typeface="Outfit SemiBold"/>
                <a:ea typeface="Outfit SemiBold"/>
                <a:cs typeface="Outfit SemiBold"/>
                <a:sym typeface="Outfit SemiBold"/>
              </a:defRPr>
            </a:lvl2pPr>
            <a:lvl3pPr lvl="2" rtl="0">
              <a:spcBef>
                <a:spcPts val="0"/>
              </a:spcBef>
              <a:spcAft>
                <a:spcPts val="0"/>
              </a:spcAft>
              <a:buSzPts val="1400"/>
              <a:buFont typeface="Outfit SemiBold"/>
              <a:buNone/>
              <a:defRPr>
                <a:latin typeface="Outfit SemiBold"/>
                <a:ea typeface="Outfit SemiBold"/>
                <a:cs typeface="Outfit SemiBold"/>
                <a:sym typeface="Outfit SemiBold"/>
              </a:defRPr>
            </a:lvl3pPr>
            <a:lvl4pPr lvl="3" rtl="0">
              <a:spcBef>
                <a:spcPts val="0"/>
              </a:spcBef>
              <a:spcAft>
                <a:spcPts val="0"/>
              </a:spcAft>
              <a:buSzPts val="1400"/>
              <a:buFont typeface="Outfit SemiBold"/>
              <a:buNone/>
              <a:defRPr>
                <a:latin typeface="Outfit SemiBold"/>
                <a:ea typeface="Outfit SemiBold"/>
                <a:cs typeface="Outfit SemiBold"/>
                <a:sym typeface="Outfit SemiBold"/>
              </a:defRPr>
            </a:lvl4pPr>
            <a:lvl5pPr lvl="4" rtl="0">
              <a:spcBef>
                <a:spcPts val="0"/>
              </a:spcBef>
              <a:spcAft>
                <a:spcPts val="0"/>
              </a:spcAft>
              <a:buSzPts val="1400"/>
              <a:buFont typeface="Outfit SemiBold"/>
              <a:buNone/>
              <a:defRPr>
                <a:latin typeface="Outfit SemiBold"/>
                <a:ea typeface="Outfit SemiBold"/>
                <a:cs typeface="Outfit SemiBold"/>
                <a:sym typeface="Outfit SemiBold"/>
              </a:defRPr>
            </a:lvl5pPr>
            <a:lvl6pPr lvl="5" rtl="0">
              <a:spcBef>
                <a:spcPts val="0"/>
              </a:spcBef>
              <a:spcAft>
                <a:spcPts val="0"/>
              </a:spcAft>
              <a:buSzPts val="1400"/>
              <a:buFont typeface="Outfit SemiBold"/>
              <a:buNone/>
              <a:defRPr>
                <a:latin typeface="Outfit SemiBold"/>
                <a:ea typeface="Outfit SemiBold"/>
                <a:cs typeface="Outfit SemiBold"/>
                <a:sym typeface="Outfit SemiBold"/>
              </a:defRPr>
            </a:lvl6pPr>
            <a:lvl7pPr lvl="6" rtl="0">
              <a:spcBef>
                <a:spcPts val="0"/>
              </a:spcBef>
              <a:spcAft>
                <a:spcPts val="0"/>
              </a:spcAft>
              <a:buSzPts val="1400"/>
              <a:buFont typeface="Outfit SemiBold"/>
              <a:buNone/>
              <a:defRPr>
                <a:latin typeface="Outfit SemiBold"/>
                <a:ea typeface="Outfit SemiBold"/>
                <a:cs typeface="Outfit SemiBold"/>
                <a:sym typeface="Outfit SemiBold"/>
              </a:defRPr>
            </a:lvl7pPr>
            <a:lvl8pPr lvl="7" rtl="0">
              <a:spcBef>
                <a:spcPts val="0"/>
              </a:spcBef>
              <a:spcAft>
                <a:spcPts val="0"/>
              </a:spcAft>
              <a:buSzPts val="1400"/>
              <a:buFont typeface="Outfit SemiBold"/>
              <a:buNone/>
              <a:defRPr>
                <a:latin typeface="Outfit SemiBold"/>
                <a:ea typeface="Outfit SemiBold"/>
                <a:cs typeface="Outfit SemiBold"/>
                <a:sym typeface="Outfit SemiBold"/>
              </a:defRPr>
            </a:lvl8pPr>
            <a:lvl9pPr lvl="8" rtl="0">
              <a:spcBef>
                <a:spcPts val="0"/>
              </a:spcBef>
              <a:spcAft>
                <a:spcPts val="0"/>
              </a:spcAft>
              <a:buSzPts val="1400"/>
              <a:buFont typeface="Outfit SemiBold"/>
              <a:buNone/>
              <a:defRPr>
                <a:latin typeface="Outfit SemiBold"/>
                <a:ea typeface="Outfit SemiBold"/>
                <a:cs typeface="Outfit SemiBold"/>
                <a:sym typeface="Outfit SemiBold"/>
              </a:defRPr>
            </a:lvl9pPr>
          </a:lstStyle>
          <a:p/>
        </p:txBody>
      </p:sp>
      <p:sp>
        <p:nvSpPr>
          <p:cNvPr id="105" name="Google Shape;105;p19"/>
          <p:cNvSpPr txBox="1"/>
          <p:nvPr>
            <p:ph idx="8" type="title"/>
          </p:nvPr>
        </p:nvSpPr>
        <p:spPr>
          <a:xfrm>
            <a:off x="4769475"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Font typeface="Outfit SemiBold"/>
              <a:buNone/>
              <a:defRPr>
                <a:latin typeface="Outfit SemiBold"/>
                <a:ea typeface="Outfit SemiBold"/>
                <a:cs typeface="Outfit SemiBold"/>
                <a:sym typeface="Outfit SemiBold"/>
              </a:defRPr>
            </a:lvl2pPr>
            <a:lvl3pPr lvl="2" rtl="0">
              <a:spcBef>
                <a:spcPts val="0"/>
              </a:spcBef>
              <a:spcAft>
                <a:spcPts val="0"/>
              </a:spcAft>
              <a:buSzPts val="1400"/>
              <a:buFont typeface="Outfit SemiBold"/>
              <a:buNone/>
              <a:defRPr>
                <a:latin typeface="Outfit SemiBold"/>
                <a:ea typeface="Outfit SemiBold"/>
                <a:cs typeface="Outfit SemiBold"/>
                <a:sym typeface="Outfit SemiBold"/>
              </a:defRPr>
            </a:lvl3pPr>
            <a:lvl4pPr lvl="3" rtl="0">
              <a:spcBef>
                <a:spcPts val="0"/>
              </a:spcBef>
              <a:spcAft>
                <a:spcPts val="0"/>
              </a:spcAft>
              <a:buSzPts val="1400"/>
              <a:buFont typeface="Outfit SemiBold"/>
              <a:buNone/>
              <a:defRPr>
                <a:latin typeface="Outfit SemiBold"/>
                <a:ea typeface="Outfit SemiBold"/>
                <a:cs typeface="Outfit SemiBold"/>
                <a:sym typeface="Outfit SemiBold"/>
              </a:defRPr>
            </a:lvl4pPr>
            <a:lvl5pPr lvl="4" rtl="0">
              <a:spcBef>
                <a:spcPts val="0"/>
              </a:spcBef>
              <a:spcAft>
                <a:spcPts val="0"/>
              </a:spcAft>
              <a:buSzPts val="1400"/>
              <a:buFont typeface="Outfit SemiBold"/>
              <a:buNone/>
              <a:defRPr>
                <a:latin typeface="Outfit SemiBold"/>
                <a:ea typeface="Outfit SemiBold"/>
                <a:cs typeface="Outfit SemiBold"/>
                <a:sym typeface="Outfit SemiBold"/>
              </a:defRPr>
            </a:lvl5pPr>
            <a:lvl6pPr lvl="5" rtl="0">
              <a:spcBef>
                <a:spcPts val="0"/>
              </a:spcBef>
              <a:spcAft>
                <a:spcPts val="0"/>
              </a:spcAft>
              <a:buSzPts val="1400"/>
              <a:buFont typeface="Outfit SemiBold"/>
              <a:buNone/>
              <a:defRPr>
                <a:latin typeface="Outfit SemiBold"/>
                <a:ea typeface="Outfit SemiBold"/>
                <a:cs typeface="Outfit SemiBold"/>
                <a:sym typeface="Outfit SemiBold"/>
              </a:defRPr>
            </a:lvl6pPr>
            <a:lvl7pPr lvl="6" rtl="0">
              <a:spcBef>
                <a:spcPts val="0"/>
              </a:spcBef>
              <a:spcAft>
                <a:spcPts val="0"/>
              </a:spcAft>
              <a:buSzPts val="1400"/>
              <a:buFont typeface="Outfit SemiBold"/>
              <a:buNone/>
              <a:defRPr>
                <a:latin typeface="Outfit SemiBold"/>
                <a:ea typeface="Outfit SemiBold"/>
                <a:cs typeface="Outfit SemiBold"/>
                <a:sym typeface="Outfit SemiBold"/>
              </a:defRPr>
            </a:lvl7pPr>
            <a:lvl8pPr lvl="7" rtl="0">
              <a:spcBef>
                <a:spcPts val="0"/>
              </a:spcBef>
              <a:spcAft>
                <a:spcPts val="0"/>
              </a:spcAft>
              <a:buSzPts val="1400"/>
              <a:buFont typeface="Outfit SemiBold"/>
              <a:buNone/>
              <a:defRPr>
                <a:latin typeface="Outfit SemiBold"/>
                <a:ea typeface="Outfit SemiBold"/>
                <a:cs typeface="Outfit SemiBold"/>
                <a:sym typeface="Outfit SemiBold"/>
              </a:defRPr>
            </a:lvl8pPr>
            <a:lvl9pPr lvl="8" rtl="0">
              <a:spcBef>
                <a:spcPts val="0"/>
              </a:spcBef>
              <a:spcAft>
                <a:spcPts val="0"/>
              </a:spcAft>
              <a:buSzPts val="1400"/>
              <a:buFont typeface="Outfit SemiBold"/>
              <a:buNone/>
              <a:defRPr>
                <a:latin typeface="Outfit SemiBold"/>
                <a:ea typeface="Outfit SemiBold"/>
                <a:cs typeface="Outfit SemiBold"/>
                <a:sym typeface="Outfit SemiBold"/>
              </a:defRPr>
            </a:lvl9pPr>
          </a:lstStyle>
          <a:p/>
        </p:txBody>
      </p:sp>
      <p:sp>
        <p:nvSpPr>
          <p:cNvPr id="106" name="Google Shape;106;p19"/>
          <p:cNvSpPr txBox="1"/>
          <p:nvPr>
            <p:ph idx="9" type="title"/>
          </p:nvPr>
        </p:nvSpPr>
        <p:spPr>
          <a:xfrm>
            <a:off x="6953100"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Font typeface="Outfit SemiBold"/>
              <a:buNone/>
              <a:defRPr>
                <a:latin typeface="Outfit SemiBold"/>
                <a:ea typeface="Outfit SemiBold"/>
                <a:cs typeface="Outfit SemiBold"/>
                <a:sym typeface="Outfit SemiBold"/>
              </a:defRPr>
            </a:lvl2pPr>
            <a:lvl3pPr lvl="2" rtl="0">
              <a:spcBef>
                <a:spcPts val="0"/>
              </a:spcBef>
              <a:spcAft>
                <a:spcPts val="0"/>
              </a:spcAft>
              <a:buSzPts val="1400"/>
              <a:buFont typeface="Outfit SemiBold"/>
              <a:buNone/>
              <a:defRPr>
                <a:latin typeface="Outfit SemiBold"/>
                <a:ea typeface="Outfit SemiBold"/>
                <a:cs typeface="Outfit SemiBold"/>
                <a:sym typeface="Outfit SemiBold"/>
              </a:defRPr>
            </a:lvl3pPr>
            <a:lvl4pPr lvl="3" rtl="0">
              <a:spcBef>
                <a:spcPts val="0"/>
              </a:spcBef>
              <a:spcAft>
                <a:spcPts val="0"/>
              </a:spcAft>
              <a:buSzPts val="1400"/>
              <a:buFont typeface="Outfit SemiBold"/>
              <a:buNone/>
              <a:defRPr>
                <a:latin typeface="Outfit SemiBold"/>
                <a:ea typeface="Outfit SemiBold"/>
                <a:cs typeface="Outfit SemiBold"/>
                <a:sym typeface="Outfit SemiBold"/>
              </a:defRPr>
            </a:lvl4pPr>
            <a:lvl5pPr lvl="4" rtl="0">
              <a:spcBef>
                <a:spcPts val="0"/>
              </a:spcBef>
              <a:spcAft>
                <a:spcPts val="0"/>
              </a:spcAft>
              <a:buSzPts val="1400"/>
              <a:buFont typeface="Outfit SemiBold"/>
              <a:buNone/>
              <a:defRPr>
                <a:latin typeface="Outfit SemiBold"/>
                <a:ea typeface="Outfit SemiBold"/>
                <a:cs typeface="Outfit SemiBold"/>
                <a:sym typeface="Outfit SemiBold"/>
              </a:defRPr>
            </a:lvl5pPr>
            <a:lvl6pPr lvl="5" rtl="0">
              <a:spcBef>
                <a:spcPts val="0"/>
              </a:spcBef>
              <a:spcAft>
                <a:spcPts val="0"/>
              </a:spcAft>
              <a:buSzPts val="1400"/>
              <a:buFont typeface="Outfit SemiBold"/>
              <a:buNone/>
              <a:defRPr>
                <a:latin typeface="Outfit SemiBold"/>
                <a:ea typeface="Outfit SemiBold"/>
                <a:cs typeface="Outfit SemiBold"/>
                <a:sym typeface="Outfit SemiBold"/>
              </a:defRPr>
            </a:lvl6pPr>
            <a:lvl7pPr lvl="6" rtl="0">
              <a:spcBef>
                <a:spcPts val="0"/>
              </a:spcBef>
              <a:spcAft>
                <a:spcPts val="0"/>
              </a:spcAft>
              <a:buSzPts val="1400"/>
              <a:buFont typeface="Outfit SemiBold"/>
              <a:buNone/>
              <a:defRPr>
                <a:latin typeface="Outfit SemiBold"/>
                <a:ea typeface="Outfit SemiBold"/>
                <a:cs typeface="Outfit SemiBold"/>
                <a:sym typeface="Outfit SemiBold"/>
              </a:defRPr>
            </a:lvl7pPr>
            <a:lvl8pPr lvl="7" rtl="0">
              <a:spcBef>
                <a:spcPts val="0"/>
              </a:spcBef>
              <a:spcAft>
                <a:spcPts val="0"/>
              </a:spcAft>
              <a:buSzPts val="1400"/>
              <a:buFont typeface="Outfit SemiBold"/>
              <a:buNone/>
              <a:defRPr>
                <a:latin typeface="Outfit SemiBold"/>
                <a:ea typeface="Outfit SemiBold"/>
                <a:cs typeface="Outfit SemiBold"/>
                <a:sym typeface="Outfit SemiBold"/>
              </a:defRPr>
            </a:lvl8pPr>
            <a:lvl9pPr lvl="8" rtl="0">
              <a:spcBef>
                <a:spcPts val="0"/>
              </a:spcBef>
              <a:spcAft>
                <a:spcPts val="0"/>
              </a:spcAft>
              <a:buSzPts val="1400"/>
              <a:buFont typeface="Outfit SemiBold"/>
              <a:buNone/>
              <a:defRPr>
                <a:latin typeface="Outfit SemiBold"/>
                <a:ea typeface="Outfit SemiBold"/>
                <a:cs typeface="Outfit SemiBold"/>
                <a:sym typeface="Outfit SemiBold"/>
              </a:defRPr>
            </a:lvl9pPr>
          </a:lstStyle>
          <a:p/>
        </p:txBody>
      </p:sp>
      <p:sp>
        <p:nvSpPr>
          <p:cNvPr id="107" name="Google Shape;107;p19"/>
          <p:cNvSpPr txBox="1"/>
          <p:nvPr>
            <p:ph idx="13" type="title"/>
          </p:nvPr>
        </p:nvSpPr>
        <p:spPr>
          <a:xfrm>
            <a:off x="429375"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1pPr>
            <a:lvl2pPr lvl="1"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2pPr>
            <a:lvl3pPr lvl="2"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3pPr>
            <a:lvl4pPr lvl="3"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4pPr>
            <a:lvl5pPr lvl="4"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5pPr>
            <a:lvl6pPr lvl="5"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6pPr>
            <a:lvl7pPr lvl="6"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7pPr>
            <a:lvl8pPr lvl="7"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8pPr>
            <a:lvl9pPr lvl="8"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9pPr>
          </a:lstStyle>
          <a:p/>
        </p:txBody>
      </p:sp>
      <p:sp>
        <p:nvSpPr>
          <p:cNvPr id="108" name="Google Shape;108;p19"/>
          <p:cNvSpPr txBox="1"/>
          <p:nvPr>
            <p:ph idx="14" type="title"/>
          </p:nvPr>
        </p:nvSpPr>
        <p:spPr>
          <a:xfrm>
            <a:off x="2599425" y="4365279"/>
            <a:ext cx="20358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1pPr>
            <a:lvl2pPr lvl="1"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2pPr>
            <a:lvl3pPr lvl="2"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3pPr>
            <a:lvl4pPr lvl="3"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4pPr>
            <a:lvl5pPr lvl="4"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5pPr>
            <a:lvl6pPr lvl="5"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6pPr>
            <a:lvl7pPr lvl="6"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7pPr>
            <a:lvl8pPr lvl="7"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8pPr>
            <a:lvl9pPr lvl="8"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9pPr>
          </a:lstStyle>
          <a:p/>
        </p:txBody>
      </p:sp>
      <p:sp>
        <p:nvSpPr>
          <p:cNvPr id="109" name="Google Shape;109;p19"/>
          <p:cNvSpPr txBox="1"/>
          <p:nvPr>
            <p:ph idx="15" type="title"/>
          </p:nvPr>
        </p:nvSpPr>
        <p:spPr>
          <a:xfrm>
            <a:off x="4769475"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1pPr>
            <a:lvl2pPr lvl="1"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2pPr>
            <a:lvl3pPr lvl="2"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3pPr>
            <a:lvl4pPr lvl="3"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4pPr>
            <a:lvl5pPr lvl="4"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5pPr>
            <a:lvl6pPr lvl="5"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6pPr>
            <a:lvl7pPr lvl="6"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7pPr>
            <a:lvl8pPr lvl="7"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8pPr>
            <a:lvl9pPr lvl="8"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9pPr>
          </a:lstStyle>
          <a:p/>
        </p:txBody>
      </p:sp>
      <p:sp>
        <p:nvSpPr>
          <p:cNvPr id="110" name="Google Shape;110;p19"/>
          <p:cNvSpPr txBox="1"/>
          <p:nvPr>
            <p:ph idx="16" type="title"/>
          </p:nvPr>
        </p:nvSpPr>
        <p:spPr>
          <a:xfrm>
            <a:off x="6953100"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1pPr>
            <a:lvl2pPr lvl="1"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2pPr>
            <a:lvl3pPr lvl="2"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3pPr>
            <a:lvl4pPr lvl="3"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4pPr>
            <a:lvl5pPr lvl="4"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5pPr>
            <a:lvl6pPr lvl="5"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6pPr>
            <a:lvl7pPr lvl="6"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7pPr>
            <a:lvl8pPr lvl="7"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8pPr>
            <a:lvl9pPr lvl="8"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9pPr>
          </a:lstStyle>
          <a:p/>
        </p:txBody>
      </p:sp>
      <p:sp>
        <p:nvSpPr>
          <p:cNvPr id="111" name="Google Shape;111;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 images black">
  <p:cSld name="TITLE_AND_BODY_3_1">
    <p:bg>
      <p:bgPr>
        <a:solidFill>
          <a:schemeClr val="dk1"/>
        </a:solidFill>
      </p:bgPr>
    </p:bg>
    <p:spTree>
      <p:nvGrpSpPr>
        <p:cNvPr id="112" name="Shape 112"/>
        <p:cNvGrpSpPr/>
        <p:nvPr/>
      </p:nvGrpSpPr>
      <p:grpSpPr>
        <a:xfrm>
          <a:off x="0" y="0"/>
          <a:ext cx="0" cy="0"/>
          <a:chOff x="0" y="0"/>
          <a:chExt cx="0" cy="0"/>
        </a:xfrm>
      </p:grpSpPr>
      <p:cxnSp>
        <p:nvCxnSpPr>
          <p:cNvPr id="113" name="Google Shape;113;p20"/>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114" name="Google Shape;114;p20"/>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115" name="Google Shape;115;p20"/>
          <p:cNvSpPr/>
          <p:nvPr>
            <p:ph idx="2" type="pic"/>
          </p:nvPr>
        </p:nvSpPr>
        <p:spPr>
          <a:xfrm>
            <a:off x="422575" y="1422275"/>
            <a:ext cx="2035800" cy="2120100"/>
          </a:xfrm>
          <a:prstGeom prst="roundRect">
            <a:avLst>
              <a:gd fmla="val 8337" name="adj"/>
            </a:avLst>
          </a:prstGeom>
          <a:noFill/>
          <a:ln>
            <a:noFill/>
          </a:ln>
        </p:spPr>
      </p:sp>
      <p:sp>
        <p:nvSpPr>
          <p:cNvPr id="116" name="Google Shape;116;p20"/>
          <p:cNvSpPr/>
          <p:nvPr>
            <p:ph idx="3" type="pic"/>
          </p:nvPr>
        </p:nvSpPr>
        <p:spPr>
          <a:xfrm>
            <a:off x="2599419" y="1422275"/>
            <a:ext cx="2035800" cy="2120100"/>
          </a:xfrm>
          <a:prstGeom prst="roundRect">
            <a:avLst>
              <a:gd fmla="val 8337" name="adj"/>
            </a:avLst>
          </a:prstGeom>
          <a:noFill/>
          <a:ln>
            <a:noFill/>
          </a:ln>
        </p:spPr>
      </p:sp>
      <p:sp>
        <p:nvSpPr>
          <p:cNvPr id="117" name="Google Shape;117;p20"/>
          <p:cNvSpPr/>
          <p:nvPr>
            <p:ph idx="4" type="pic"/>
          </p:nvPr>
        </p:nvSpPr>
        <p:spPr>
          <a:xfrm>
            <a:off x="4776262" y="1422275"/>
            <a:ext cx="2035800" cy="2120100"/>
          </a:xfrm>
          <a:prstGeom prst="roundRect">
            <a:avLst>
              <a:gd fmla="val 8337" name="adj"/>
            </a:avLst>
          </a:prstGeom>
          <a:noFill/>
          <a:ln>
            <a:noFill/>
          </a:ln>
        </p:spPr>
      </p:sp>
      <p:sp>
        <p:nvSpPr>
          <p:cNvPr id="118" name="Google Shape;118;p20"/>
          <p:cNvSpPr/>
          <p:nvPr>
            <p:ph idx="5" type="pic"/>
          </p:nvPr>
        </p:nvSpPr>
        <p:spPr>
          <a:xfrm>
            <a:off x="6953106" y="1422275"/>
            <a:ext cx="2035800" cy="2120100"/>
          </a:xfrm>
          <a:prstGeom prst="roundRect">
            <a:avLst>
              <a:gd fmla="val 8337" name="adj"/>
            </a:avLst>
          </a:prstGeom>
          <a:noFill/>
          <a:ln>
            <a:noFill/>
          </a:ln>
        </p:spPr>
      </p:sp>
      <p:sp>
        <p:nvSpPr>
          <p:cNvPr id="119" name="Google Shape;119;p20"/>
          <p:cNvSpPr txBox="1"/>
          <p:nvPr>
            <p:ph idx="6" type="title"/>
          </p:nvPr>
        </p:nvSpPr>
        <p:spPr>
          <a:xfrm>
            <a:off x="429375"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9pPr>
          </a:lstStyle>
          <a:p/>
        </p:txBody>
      </p:sp>
      <p:sp>
        <p:nvSpPr>
          <p:cNvPr id="120" name="Google Shape;120;p20"/>
          <p:cNvSpPr txBox="1"/>
          <p:nvPr>
            <p:ph idx="7" type="title"/>
          </p:nvPr>
        </p:nvSpPr>
        <p:spPr>
          <a:xfrm>
            <a:off x="2599425" y="3703325"/>
            <a:ext cx="20358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9pPr>
          </a:lstStyle>
          <a:p/>
        </p:txBody>
      </p:sp>
      <p:sp>
        <p:nvSpPr>
          <p:cNvPr id="121" name="Google Shape;121;p20"/>
          <p:cNvSpPr txBox="1"/>
          <p:nvPr>
            <p:ph idx="8" type="title"/>
          </p:nvPr>
        </p:nvSpPr>
        <p:spPr>
          <a:xfrm>
            <a:off x="4769475"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9pPr>
          </a:lstStyle>
          <a:p/>
        </p:txBody>
      </p:sp>
      <p:sp>
        <p:nvSpPr>
          <p:cNvPr id="122" name="Google Shape;122;p20"/>
          <p:cNvSpPr txBox="1"/>
          <p:nvPr>
            <p:ph idx="9" type="title"/>
          </p:nvPr>
        </p:nvSpPr>
        <p:spPr>
          <a:xfrm>
            <a:off x="6953100"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9pPr>
          </a:lstStyle>
          <a:p/>
        </p:txBody>
      </p:sp>
      <p:sp>
        <p:nvSpPr>
          <p:cNvPr id="123" name="Google Shape;123;p20"/>
          <p:cNvSpPr txBox="1"/>
          <p:nvPr>
            <p:ph idx="13" type="title"/>
          </p:nvPr>
        </p:nvSpPr>
        <p:spPr>
          <a:xfrm>
            <a:off x="429375"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1pPr>
            <a:lvl2pPr lvl="1"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2pPr>
            <a:lvl3pPr lvl="2"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3pPr>
            <a:lvl4pPr lvl="3"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4pPr>
            <a:lvl5pPr lvl="4"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5pPr>
            <a:lvl6pPr lvl="5"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6pPr>
            <a:lvl7pPr lvl="6"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7pPr>
            <a:lvl8pPr lvl="7"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8pPr>
            <a:lvl9pPr lvl="8"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9pPr>
          </a:lstStyle>
          <a:p/>
        </p:txBody>
      </p:sp>
      <p:sp>
        <p:nvSpPr>
          <p:cNvPr id="124" name="Google Shape;124;p20"/>
          <p:cNvSpPr txBox="1"/>
          <p:nvPr>
            <p:ph idx="14" type="title"/>
          </p:nvPr>
        </p:nvSpPr>
        <p:spPr>
          <a:xfrm>
            <a:off x="2599425" y="4365279"/>
            <a:ext cx="20358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1pPr>
            <a:lvl2pPr lvl="1"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2pPr>
            <a:lvl3pPr lvl="2"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3pPr>
            <a:lvl4pPr lvl="3"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4pPr>
            <a:lvl5pPr lvl="4"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5pPr>
            <a:lvl6pPr lvl="5"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6pPr>
            <a:lvl7pPr lvl="6"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7pPr>
            <a:lvl8pPr lvl="7"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8pPr>
            <a:lvl9pPr lvl="8"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9pPr>
          </a:lstStyle>
          <a:p/>
        </p:txBody>
      </p:sp>
      <p:sp>
        <p:nvSpPr>
          <p:cNvPr id="125" name="Google Shape;125;p20"/>
          <p:cNvSpPr txBox="1"/>
          <p:nvPr>
            <p:ph idx="15" type="title"/>
          </p:nvPr>
        </p:nvSpPr>
        <p:spPr>
          <a:xfrm>
            <a:off x="4769475"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1pPr>
            <a:lvl2pPr lvl="1"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2pPr>
            <a:lvl3pPr lvl="2"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3pPr>
            <a:lvl4pPr lvl="3"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4pPr>
            <a:lvl5pPr lvl="4"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5pPr>
            <a:lvl6pPr lvl="5"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6pPr>
            <a:lvl7pPr lvl="6"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7pPr>
            <a:lvl8pPr lvl="7"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8pPr>
            <a:lvl9pPr lvl="8"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9pPr>
          </a:lstStyle>
          <a:p/>
        </p:txBody>
      </p:sp>
      <p:sp>
        <p:nvSpPr>
          <p:cNvPr id="126" name="Google Shape;126;p20"/>
          <p:cNvSpPr txBox="1"/>
          <p:nvPr>
            <p:ph idx="16" type="title"/>
          </p:nvPr>
        </p:nvSpPr>
        <p:spPr>
          <a:xfrm>
            <a:off x="6953100"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1pPr>
            <a:lvl2pPr lvl="1"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2pPr>
            <a:lvl3pPr lvl="2"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3pPr>
            <a:lvl4pPr lvl="3"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4pPr>
            <a:lvl5pPr lvl="4"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5pPr>
            <a:lvl6pPr lvl="5"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6pPr>
            <a:lvl7pPr lvl="6"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7pPr>
            <a:lvl8pPr lvl="7"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8pPr>
            <a:lvl9pPr lvl="8"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9pPr>
          </a:lstStyle>
          <a:p/>
        </p:txBody>
      </p:sp>
      <p:pic>
        <p:nvPicPr>
          <p:cNvPr id="127" name="Google Shape;127;p20"/>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128" name="Google Shape;128;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ITLE_AND_BODY_2">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131" name="Google Shape;131;p21"/>
          <p:cNvCxnSpPr/>
          <p:nvPr/>
        </p:nvCxnSpPr>
        <p:spPr>
          <a:xfrm>
            <a:off x="476250" y="1076350"/>
            <a:ext cx="792000" cy="0"/>
          </a:xfrm>
          <a:prstGeom prst="straightConnector1">
            <a:avLst/>
          </a:prstGeom>
          <a:noFill/>
          <a:ln cap="flat" cmpd="sng" w="28575">
            <a:solidFill>
              <a:schemeClr val="dk1"/>
            </a:solidFill>
            <a:prstDash val="solid"/>
            <a:round/>
            <a:headEnd len="sm" w="sm" type="none"/>
            <a:tailEnd len="sm" w="sm" type="none"/>
          </a:ln>
        </p:spPr>
      </p:cxnSp>
      <p:sp>
        <p:nvSpPr>
          <p:cNvPr id="132" name="Google Shape;132;p21"/>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graphicFrame>
        <p:nvGraphicFramePr>
          <p:cNvPr id="133" name="Google Shape;133;p21"/>
          <p:cNvGraphicFramePr/>
          <p:nvPr/>
        </p:nvGraphicFramePr>
        <p:xfrm>
          <a:off x="477100" y="1315881"/>
          <a:ext cx="3000000" cy="3000000"/>
        </p:xfrm>
        <a:graphic>
          <a:graphicData uri="http://schemas.openxmlformats.org/drawingml/2006/table">
            <a:tbl>
              <a:tblPr>
                <a:noFill/>
                <a:tableStyleId>{621C5DE9-5683-4F0D-A084-B5A2DE7A295B}</a:tableStyleId>
              </a:tblPr>
              <a:tblGrid>
                <a:gridCol w="3102725"/>
                <a:gridCol w="1551775"/>
                <a:gridCol w="1551775"/>
                <a:gridCol w="1984375"/>
              </a:tblGrid>
              <a:tr h="489850">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1000" u="none" cap="none" strike="noStrike">
                        <a:solidFill>
                          <a:srgbClr val="131313"/>
                        </a:solidFill>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10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34" name="Google Shape;134;p21"/>
          <p:cNvSpPr txBox="1"/>
          <p:nvPr>
            <p:ph idx="1" type="body"/>
          </p:nvPr>
        </p:nvSpPr>
        <p:spPr>
          <a:xfrm>
            <a:off x="474100" y="1431225"/>
            <a:ext cx="1994700" cy="277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35" name="Google Shape;135;p21"/>
          <p:cNvSpPr txBox="1"/>
          <p:nvPr>
            <p:ph idx="2" type="body"/>
          </p:nvPr>
        </p:nvSpPr>
        <p:spPr>
          <a:xfrm>
            <a:off x="3730150" y="1431225"/>
            <a:ext cx="1994700" cy="277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SemiBold"/>
              <a:buChar char="●"/>
              <a:defRPr sz="1000">
                <a:latin typeface="Outfit SemiBold"/>
                <a:ea typeface="Outfit SemiBold"/>
                <a:cs typeface="Outfit SemiBold"/>
                <a:sym typeface="Outfit SemiBold"/>
              </a:defRPr>
            </a:lvl1pPr>
            <a:lvl2pPr indent="-292100" lvl="1" marL="914400" rtl="0">
              <a:spcBef>
                <a:spcPts val="0"/>
              </a:spcBef>
              <a:spcAft>
                <a:spcPts val="0"/>
              </a:spcAft>
              <a:buSzPts val="1000"/>
              <a:buFont typeface="Outfit SemiBold"/>
              <a:buChar char="○"/>
              <a:defRPr sz="1000">
                <a:latin typeface="Outfit SemiBold"/>
                <a:ea typeface="Outfit SemiBold"/>
                <a:cs typeface="Outfit SemiBold"/>
                <a:sym typeface="Outfit SemiBold"/>
              </a:defRPr>
            </a:lvl2pPr>
            <a:lvl3pPr indent="-292100" lvl="2" marL="1371600" rtl="0">
              <a:spcBef>
                <a:spcPts val="0"/>
              </a:spcBef>
              <a:spcAft>
                <a:spcPts val="0"/>
              </a:spcAft>
              <a:buSzPts val="1000"/>
              <a:buFont typeface="Outfit SemiBold"/>
              <a:buChar char="■"/>
              <a:defRPr sz="1000">
                <a:latin typeface="Outfit SemiBold"/>
                <a:ea typeface="Outfit SemiBold"/>
                <a:cs typeface="Outfit SemiBold"/>
                <a:sym typeface="Outfit SemiBold"/>
              </a:defRPr>
            </a:lvl3pPr>
            <a:lvl4pPr indent="-292100" lvl="3" marL="1828800" rtl="0">
              <a:spcBef>
                <a:spcPts val="0"/>
              </a:spcBef>
              <a:spcAft>
                <a:spcPts val="0"/>
              </a:spcAft>
              <a:buSzPts val="1000"/>
              <a:buFont typeface="Outfit SemiBold"/>
              <a:buChar char="●"/>
              <a:defRPr sz="1000">
                <a:latin typeface="Outfit SemiBold"/>
                <a:ea typeface="Outfit SemiBold"/>
                <a:cs typeface="Outfit SemiBold"/>
                <a:sym typeface="Outfit SemiBold"/>
              </a:defRPr>
            </a:lvl4pPr>
            <a:lvl5pPr indent="-292100" lvl="4" marL="2286000" rtl="0">
              <a:spcBef>
                <a:spcPts val="0"/>
              </a:spcBef>
              <a:spcAft>
                <a:spcPts val="0"/>
              </a:spcAft>
              <a:buSzPts val="1000"/>
              <a:buFont typeface="Outfit SemiBold"/>
              <a:buChar char="○"/>
              <a:defRPr sz="1000">
                <a:latin typeface="Outfit SemiBold"/>
                <a:ea typeface="Outfit SemiBold"/>
                <a:cs typeface="Outfit SemiBold"/>
                <a:sym typeface="Outfit SemiBold"/>
              </a:defRPr>
            </a:lvl5pPr>
            <a:lvl6pPr indent="-292100" lvl="5" marL="2743200" rtl="0">
              <a:spcBef>
                <a:spcPts val="0"/>
              </a:spcBef>
              <a:spcAft>
                <a:spcPts val="0"/>
              </a:spcAft>
              <a:buSzPts val="1000"/>
              <a:buFont typeface="Outfit SemiBold"/>
              <a:buChar char="■"/>
              <a:defRPr sz="1000">
                <a:latin typeface="Outfit SemiBold"/>
                <a:ea typeface="Outfit SemiBold"/>
                <a:cs typeface="Outfit SemiBold"/>
                <a:sym typeface="Outfit SemiBold"/>
              </a:defRPr>
            </a:lvl6pPr>
            <a:lvl7pPr indent="-292100" lvl="6" marL="3200400" rtl="0">
              <a:spcBef>
                <a:spcPts val="0"/>
              </a:spcBef>
              <a:spcAft>
                <a:spcPts val="0"/>
              </a:spcAft>
              <a:buSzPts val="1000"/>
              <a:buFont typeface="Outfit SemiBold"/>
              <a:buChar char="●"/>
              <a:defRPr sz="1000">
                <a:latin typeface="Outfit SemiBold"/>
                <a:ea typeface="Outfit SemiBold"/>
                <a:cs typeface="Outfit SemiBold"/>
                <a:sym typeface="Outfit SemiBold"/>
              </a:defRPr>
            </a:lvl7pPr>
            <a:lvl8pPr indent="-292100" lvl="7" marL="3657600" rtl="0">
              <a:spcBef>
                <a:spcPts val="0"/>
              </a:spcBef>
              <a:spcAft>
                <a:spcPts val="0"/>
              </a:spcAft>
              <a:buSzPts val="1000"/>
              <a:buFont typeface="Outfit SemiBold"/>
              <a:buChar char="○"/>
              <a:defRPr sz="1000">
                <a:latin typeface="Outfit SemiBold"/>
                <a:ea typeface="Outfit SemiBold"/>
                <a:cs typeface="Outfit SemiBold"/>
                <a:sym typeface="Outfit SemiBold"/>
              </a:defRPr>
            </a:lvl8pPr>
            <a:lvl9pPr indent="-292100" lvl="8" marL="4114800" rtl="0">
              <a:spcBef>
                <a:spcPts val="0"/>
              </a:spcBef>
              <a:spcAft>
                <a:spcPts val="0"/>
              </a:spcAft>
              <a:buSzPts val="1000"/>
              <a:buFont typeface="Outfit SemiBold"/>
              <a:buChar char="■"/>
              <a:defRPr sz="1000">
                <a:latin typeface="Outfit SemiBold"/>
                <a:ea typeface="Outfit SemiBold"/>
                <a:cs typeface="Outfit SemiBold"/>
                <a:sym typeface="Outfit SemiBold"/>
              </a:defRPr>
            </a:lvl9pPr>
          </a:lstStyle>
          <a:p/>
        </p:txBody>
      </p:sp>
      <p:sp>
        <p:nvSpPr>
          <p:cNvPr id="136" name="Google Shape;136;p21"/>
          <p:cNvSpPr txBox="1"/>
          <p:nvPr>
            <p:ph idx="3" type="body"/>
          </p:nvPr>
        </p:nvSpPr>
        <p:spPr>
          <a:xfrm>
            <a:off x="6576650" y="1431225"/>
            <a:ext cx="1994700" cy="277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SemiBold"/>
              <a:buChar char="●"/>
              <a:defRPr sz="1000">
                <a:latin typeface="Outfit SemiBold"/>
                <a:ea typeface="Outfit SemiBold"/>
                <a:cs typeface="Outfit SemiBold"/>
                <a:sym typeface="Outfit SemiBold"/>
              </a:defRPr>
            </a:lvl1pPr>
            <a:lvl2pPr indent="-292100" lvl="1" marL="914400" rtl="0">
              <a:spcBef>
                <a:spcPts val="0"/>
              </a:spcBef>
              <a:spcAft>
                <a:spcPts val="0"/>
              </a:spcAft>
              <a:buSzPts val="1000"/>
              <a:buFont typeface="Outfit SemiBold"/>
              <a:buChar char="○"/>
              <a:defRPr sz="1000">
                <a:latin typeface="Outfit SemiBold"/>
                <a:ea typeface="Outfit SemiBold"/>
                <a:cs typeface="Outfit SemiBold"/>
                <a:sym typeface="Outfit SemiBold"/>
              </a:defRPr>
            </a:lvl2pPr>
            <a:lvl3pPr indent="-292100" lvl="2" marL="1371600" rtl="0">
              <a:spcBef>
                <a:spcPts val="0"/>
              </a:spcBef>
              <a:spcAft>
                <a:spcPts val="0"/>
              </a:spcAft>
              <a:buSzPts val="1000"/>
              <a:buFont typeface="Outfit SemiBold"/>
              <a:buChar char="■"/>
              <a:defRPr sz="1000">
                <a:latin typeface="Outfit SemiBold"/>
                <a:ea typeface="Outfit SemiBold"/>
                <a:cs typeface="Outfit SemiBold"/>
                <a:sym typeface="Outfit SemiBold"/>
              </a:defRPr>
            </a:lvl3pPr>
            <a:lvl4pPr indent="-292100" lvl="3" marL="1828800" rtl="0">
              <a:spcBef>
                <a:spcPts val="0"/>
              </a:spcBef>
              <a:spcAft>
                <a:spcPts val="0"/>
              </a:spcAft>
              <a:buSzPts val="1000"/>
              <a:buFont typeface="Outfit SemiBold"/>
              <a:buChar char="●"/>
              <a:defRPr sz="1000">
                <a:latin typeface="Outfit SemiBold"/>
                <a:ea typeface="Outfit SemiBold"/>
                <a:cs typeface="Outfit SemiBold"/>
                <a:sym typeface="Outfit SemiBold"/>
              </a:defRPr>
            </a:lvl4pPr>
            <a:lvl5pPr indent="-292100" lvl="4" marL="2286000" rtl="0">
              <a:spcBef>
                <a:spcPts val="0"/>
              </a:spcBef>
              <a:spcAft>
                <a:spcPts val="0"/>
              </a:spcAft>
              <a:buSzPts val="1000"/>
              <a:buFont typeface="Outfit SemiBold"/>
              <a:buChar char="○"/>
              <a:defRPr sz="1000">
                <a:latin typeface="Outfit SemiBold"/>
                <a:ea typeface="Outfit SemiBold"/>
                <a:cs typeface="Outfit SemiBold"/>
                <a:sym typeface="Outfit SemiBold"/>
              </a:defRPr>
            </a:lvl5pPr>
            <a:lvl6pPr indent="-292100" lvl="5" marL="2743200" rtl="0">
              <a:spcBef>
                <a:spcPts val="0"/>
              </a:spcBef>
              <a:spcAft>
                <a:spcPts val="0"/>
              </a:spcAft>
              <a:buSzPts val="1000"/>
              <a:buFont typeface="Outfit SemiBold"/>
              <a:buChar char="■"/>
              <a:defRPr sz="1000">
                <a:latin typeface="Outfit SemiBold"/>
                <a:ea typeface="Outfit SemiBold"/>
                <a:cs typeface="Outfit SemiBold"/>
                <a:sym typeface="Outfit SemiBold"/>
              </a:defRPr>
            </a:lvl6pPr>
            <a:lvl7pPr indent="-292100" lvl="6" marL="3200400" rtl="0">
              <a:spcBef>
                <a:spcPts val="0"/>
              </a:spcBef>
              <a:spcAft>
                <a:spcPts val="0"/>
              </a:spcAft>
              <a:buSzPts val="1000"/>
              <a:buFont typeface="Outfit SemiBold"/>
              <a:buChar char="●"/>
              <a:defRPr sz="1000">
                <a:latin typeface="Outfit SemiBold"/>
                <a:ea typeface="Outfit SemiBold"/>
                <a:cs typeface="Outfit SemiBold"/>
                <a:sym typeface="Outfit SemiBold"/>
              </a:defRPr>
            </a:lvl7pPr>
            <a:lvl8pPr indent="-292100" lvl="7" marL="3657600" rtl="0">
              <a:spcBef>
                <a:spcPts val="0"/>
              </a:spcBef>
              <a:spcAft>
                <a:spcPts val="0"/>
              </a:spcAft>
              <a:buSzPts val="1000"/>
              <a:buFont typeface="Outfit SemiBold"/>
              <a:buChar char="○"/>
              <a:defRPr sz="1000">
                <a:latin typeface="Outfit SemiBold"/>
                <a:ea typeface="Outfit SemiBold"/>
                <a:cs typeface="Outfit SemiBold"/>
                <a:sym typeface="Outfit SemiBold"/>
              </a:defRPr>
            </a:lvl8pPr>
            <a:lvl9pPr indent="-292100" lvl="8" marL="4114800" rtl="0">
              <a:spcBef>
                <a:spcPts val="0"/>
              </a:spcBef>
              <a:spcAft>
                <a:spcPts val="0"/>
              </a:spcAft>
              <a:buSzPts val="1000"/>
              <a:buFont typeface="Outfit SemiBold"/>
              <a:buChar char="■"/>
              <a:defRPr sz="1000">
                <a:latin typeface="Outfit SemiBold"/>
                <a:ea typeface="Outfit SemiBold"/>
                <a:cs typeface="Outfit SemiBold"/>
                <a:sym typeface="Outfit SemiBold"/>
              </a:defRPr>
            </a:lvl9pPr>
          </a:lstStyle>
          <a:p/>
        </p:txBody>
      </p:sp>
      <p:sp>
        <p:nvSpPr>
          <p:cNvPr id="137" name="Google Shape;13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138" name="Shape 138"/>
        <p:cNvGrpSpPr/>
        <p:nvPr/>
      </p:nvGrpSpPr>
      <p:grpSpPr>
        <a:xfrm>
          <a:off x="0" y="0"/>
          <a:ext cx="0" cy="0"/>
          <a:chOff x="0" y="0"/>
          <a:chExt cx="0" cy="0"/>
        </a:xfrm>
      </p:grpSpPr>
      <p:pic>
        <p:nvPicPr>
          <p:cNvPr id="139" name="Google Shape;139;p22"/>
          <p:cNvPicPr preferRelativeResize="0"/>
          <p:nvPr/>
        </p:nvPicPr>
        <p:blipFill>
          <a:blip r:embed="rId2">
            <a:alphaModFix/>
          </a:blip>
          <a:stretch>
            <a:fillRect/>
          </a:stretch>
        </p:blipFill>
        <p:spPr>
          <a:xfrm>
            <a:off x="8571350" y="159813"/>
            <a:ext cx="417550" cy="435516"/>
          </a:xfrm>
          <a:prstGeom prst="rect">
            <a:avLst/>
          </a:prstGeom>
          <a:noFill/>
          <a:ln>
            <a:noFill/>
          </a:ln>
        </p:spPr>
      </p:pic>
      <p:cxnSp>
        <p:nvCxnSpPr>
          <p:cNvPr id="140" name="Google Shape;140;p22"/>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141" name="Google Shape;141;p22"/>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142" name="Google Shape;14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02">
  <p:cSld name="TITLE_ONLY_2">
    <p:bg>
      <p:bgPr>
        <a:solidFill>
          <a:schemeClr val="dk1"/>
        </a:solidFill>
      </p:bgPr>
    </p:bg>
    <p:spTree>
      <p:nvGrpSpPr>
        <p:cNvPr id="143" name="Shape 143"/>
        <p:cNvGrpSpPr/>
        <p:nvPr/>
      </p:nvGrpSpPr>
      <p:grpSpPr>
        <a:xfrm>
          <a:off x="0" y="0"/>
          <a:ext cx="0" cy="0"/>
          <a:chOff x="0" y="0"/>
          <a:chExt cx="0" cy="0"/>
        </a:xfrm>
      </p:grpSpPr>
      <p:pic>
        <p:nvPicPr>
          <p:cNvPr id="144" name="Google Shape;144;p23"/>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145" name="Google Shape;145;p23"/>
          <p:cNvSpPr/>
          <p:nvPr/>
        </p:nvSpPr>
        <p:spPr>
          <a:xfrm>
            <a:off x="937037" y="1143000"/>
            <a:ext cx="2857500" cy="2857500"/>
          </a:xfrm>
          <a:prstGeom prst="ellipse">
            <a:avLst/>
          </a:prstGeom>
          <a:solidFill>
            <a:srgbClr val="6564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Poppins"/>
              <a:buNone/>
            </a:pPr>
            <a:r>
              <a:t/>
            </a:r>
            <a:endParaRPr b="0" i="0" sz="1100" u="none" cap="none" strike="noStrike">
              <a:solidFill>
                <a:srgbClr val="121212"/>
              </a:solidFill>
              <a:latin typeface="Poppins Light"/>
              <a:ea typeface="Poppins Light"/>
              <a:cs typeface="Poppins Light"/>
              <a:sym typeface="Poppins Light"/>
            </a:endParaRPr>
          </a:p>
        </p:txBody>
      </p:sp>
      <p:sp>
        <p:nvSpPr>
          <p:cNvPr id="146" name="Google Shape;146;p23"/>
          <p:cNvSpPr txBox="1"/>
          <p:nvPr>
            <p:ph type="title"/>
          </p:nvPr>
        </p:nvSpPr>
        <p:spPr>
          <a:xfrm>
            <a:off x="4275825" y="1538575"/>
            <a:ext cx="4105800" cy="2461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9pPr>
          </a:lstStyle>
          <a:p/>
        </p:txBody>
      </p:sp>
      <p:sp>
        <p:nvSpPr>
          <p:cNvPr id="147" name="Google Shape;147;p23"/>
          <p:cNvSpPr txBox="1"/>
          <p:nvPr/>
        </p:nvSpPr>
        <p:spPr>
          <a:xfrm>
            <a:off x="1493675" y="1833750"/>
            <a:ext cx="1744200" cy="14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5500">
              <a:latin typeface="Outfit SemiBold"/>
              <a:ea typeface="Outfit SemiBold"/>
              <a:cs typeface="Outfit SemiBold"/>
              <a:sym typeface="Outfit SemiBold"/>
            </a:endParaRPr>
          </a:p>
        </p:txBody>
      </p:sp>
      <p:sp>
        <p:nvSpPr>
          <p:cNvPr id="148" name="Google Shape;148;p23"/>
          <p:cNvSpPr txBox="1"/>
          <p:nvPr>
            <p:ph idx="1" type="body"/>
          </p:nvPr>
        </p:nvSpPr>
        <p:spPr>
          <a:xfrm>
            <a:off x="1489325" y="1900800"/>
            <a:ext cx="1752900" cy="1341900"/>
          </a:xfrm>
          <a:prstGeom prst="rect">
            <a:avLst/>
          </a:prstGeom>
          <a:noFill/>
          <a:ln>
            <a:noFill/>
          </a:ln>
        </p:spPr>
        <p:txBody>
          <a:bodyPr anchorCtr="0" anchor="t" bIns="91425" lIns="91425" spcFirstLastPara="1" rIns="91425" wrap="square" tIns="91425">
            <a:noAutofit/>
          </a:bodyPr>
          <a:lstStyle>
            <a:lvl1pPr indent="-457200" lvl="0" marL="457200" rtl="0">
              <a:spcBef>
                <a:spcPts val="0"/>
              </a:spcBef>
              <a:spcAft>
                <a:spcPts val="0"/>
              </a:spcAft>
              <a:buSzPts val="3600"/>
              <a:buFont typeface="Outfit"/>
              <a:buChar char="●"/>
              <a:defRPr b="1" sz="3600">
                <a:latin typeface="Outfit"/>
                <a:ea typeface="Outfit"/>
                <a:cs typeface="Outfit"/>
                <a:sym typeface="Outfit"/>
              </a:defRPr>
            </a:lvl1pPr>
            <a:lvl2pPr indent="-457200" lvl="1" marL="914400" rtl="0">
              <a:spcBef>
                <a:spcPts val="0"/>
              </a:spcBef>
              <a:spcAft>
                <a:spcPts val="0"/>
              </a:spcAft>
              <a:buSzPts val="3600"/>
              <a:buFont typeface="Outfit"/>
              <a:buChar char="○"/>
              <a:defRPr b="1" sz="3600">
                <a:latin typeface="Outfit"/>
                <a:ea typeface="Outfit"/>
                <a:cs typeface="Outfit"/>
                <a:sym typeface="Outfit"/>
              </a:defRPr>
            </a:lvl2pPr>
            <a:lvl3pPr indent="-457200" lvl="2" marL="1371600" rtl="0">
              <a:spcBef>
                <a:spcPts val="0"/>
              </a:spcBef>
              <a:spcAft>
                <a:spcPts val="0"/>
              </a:spcAft>
              <a:buSzPts val="3600"/>
              <a:buFont typeface="Outfit"/>
              <a:buChar char="■"/>
              <a:defRPr b="1" sz="3600">
                <a:latin typeface="Outfit"/>
                <a:ea typeface="Outfit"/>
                <a:cs typeface="Outfit"/>
                <a:sym typeface="Outfit"/>
              </a:defRPr>
            </a:lvl3pPr>
            <a:lvl4pPr indent="-457200" lvl="3" marL="1828800" rtl="0">
              <a:spcBef>
                <a:spcPts val="0"/>
              </a:spcBef>
              <a:spcAft>
                <a:spcPts val="0"/>
              </a:spcAft>
              <a:buSzPts val="3600"/>
              <a:buFont typeface="Outfit"/>
              <a:buChar char="●"/>
              <a:defRPr b="1" sz="3600">
                <a:latin typeface="Outfit"/>
                <a:ea typeface="Outfit"/>
                <a:cs typeface="Outfit"/>
                <a:sym typeface="Outfit"/>
              </a:defRPr>
            </a:lvl4pPr>
            <a:lvl5pPr indent="-457200" lvl="4" marL="2286000" rtl="0">
              <a:spcBef>
                <a:spcPts val="0"/>
              </a:spcBef>
              <a:spcAft>
                <a:spcPts val="0"/>
              </a:spcAft>
              <a:buSzPts val="3600"/>
              <a:buFont typeface="Outfit"/>
              <a:buChar char="○"/>
              <a:defRPr b="1" sz="3600">
                <a:latin typeface="Outfit"/>
                <a:ea typeface="Outfit"/>
                <a:cs typeface="Outfit"/>
                <a:sym typeface="Outfit"/>
              </a:defRPr>
            </a:lvl5pPr>
            <a:lvl6pPr indent="-457200" lvl="5" marL="2743200" rtl="0">
              <a:spcBef>
                <a:spcPts val="0"/>
              </a:spcBef>
              <a:spcAft>
                <a:spcPts val="0"/>
              </a:spcAft>
              <a:buSzPts val="3600"/>
              <a:buFont typeface="Outfit"/>
              <a:buChar char="■"/>
              <a:defRPr b="1" sz="3600">
                <a:latin typeface="Outfit"/>
                <a:ea typeface="Outfit"/>
                <a:cs typeface="Outfit"/>
                <a:sym typeface="Outfit"/>
              </a:defRPr>
            </a:lvl6pPr>
            <a:lvl7pPr indent="-457200" lvl="6" marL="3200400" rtl="0">
              <a:spcBef>
                <a:spcPts val="0"/>
              </a:spcBef>
              <a:spcAft>
                <a:spcPts val="0"/>
              </a:spcAft>
              <a:buSzPts val="3600"/>
              <a:buFont typeface="Outfit"/>
              <a:buChar char="●"/>
              <a:defRPr b="1" sz="3600">
                <a:latin typeface="Outfit"/>
                <a:ea typeface="Outfit"/>
                <a:cs typeface="Outfit"/>
                <a:sym typeface="Outfit"/>
              </a:defRPr>
            </a:lvl7pPr>
            <a:lvl8pPr indent="-457200" lvl="7" marL="3657600" rtl="0">
              <a:spcBef>
                <a:spcPts val="0"/>
              </a:spcBef>
              <a:spcAft>
                <a:spcPts val="0"/>
              </a:spcAft>
              <a:buSzPts val="3600"/>
              <a:buFont typeface="Outfit"/>
              <a:buChar char="○"/>
              <a:defRPr b="1" sz="3600">
                <a:latin typeface="Outfit"/>
                <a:ea typeface="Outfit"/>
                <a:cs typeface="Outfit"/>
                <a:sym typeface="Outfit"/>
              </a:defRPr>
            </a:lvl8pPr>
            <a:lvl9pPr indent="-457200" lvl="8" marL="4114800" rtl="0">
              <a:spcBef>
                <a:spcPts val="0"/>
              </a:spcBef>
              <a:spcAft>
                <a:spcPts val="0"/>
              </a:spcAft>
              <a:buSzPts val="3600"/>
              <a:buFont typeface="Outfit"/>
              <a:buChar char="■"/>
              <a:defRPr b="1" sz="3600">
                <a:latin typeface="Outfit"/>
                <a:ea typeface="Outfit"/>
                <a:cs typeface="Outfit"/>
                <a:sym typeface="Outfit"/>
              </a:defRPr>
            </a:lvl9pPr>
          </a:lstStyle>
          <a:p/>
        </p:txBody>
      </p:sp>
      <p:sp>
        <p:nvSpPr>
          <p:cNvPr id="149" name="Google Shape;149;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03">
  <p:cSld name="TITLE_ONLY_1">
    <p:bg>
      <p:bgPr>
        <a:solidFill>
          <a:schemeClr val="dk1"/>
        </a:solidFill>
      </p:bgPr>
    </p:bg>
    <p:spTree>
      <p:nvGrpSpPr>
        <p:cNvPr id="150" name="Shape 150"/>
        <p:cNvGrpSpPr/>
        <p:nvPr/>
      </p:nvGrpSpPr>
      <p:grpSpPr>
        <a:xfrm>
          <a:off x="0" y="0"/>
          <a:ext cx="0" cy="0"/>
          <a:chOff x="0" y="0"/>
          <a:chExt cx="0" cy="0"/>
        </a:xfrm>
      </p:grpSpPr>
      <p:cxnSp>
        <p:nvCxnSpPr>
          <p:cNvPr id="151" name="Google Shape;151;p24"/>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152" name="Google Shape;152;p24"/>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153" name="Google Shape;153;p24"/>
          <p:cNvSpPr txBox="1"/>
          <p:nvPr>
            <p:ph idx="1" type="subTitle"/>
          </p:nvPr>
        </p:nvSpPr>
        <p:spPr>
          <a:xfrm>
            <a:off x="432225" y="1538725"/>
            <a:ext cx="2308200" cy="84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1pPr>
            <a:lvl2pPr lvl="1"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2pPr>
            <a:lvl3pPr lvl="2"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3pPr>
            <a:lvl4pPr lvl="3"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4pPr>
            <a:lvl5pPr lvl="4"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5pPr>
            <a:lvl6pPr lvl="5"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6pPr>
            <a:lvl7pPr lvl="6"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7pPr>
            <a:lvl8pPr lvl="7"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8pPr>
            <a:lvl9pPr lvl="8"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9pPr>
          </a:lstStyle>
          <a:p/>
        </p:txBody>
      </p:sp>
      <p:sp>
        <p:nvSpPr>
          <p:cNvPr id="154" name="Google Shape;154;p24"/>
          <p:cNvSpPr txBox="1"/>
          <p:nvPr>
            <p:ph idx="2" type="subTitle"/>
          </p:nvPr>
        </p:nvSpPr>
        <p:spPr>
          <a:xfrm>
            <a:off x="3417900" y="1538725"/>
            <a:ext cx="2308200" cy="84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1pPr>
            <a:lvl2pPr lvl="1"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2pPr>
            <a:lvl3pPr lvl="2"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3pPr>
            <a:lvl4pPr lvl="3"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4pPr>
            <a:lvl5pPr lvl="4"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5pPr>
            <a:lvl6pPr lvl="5"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6pPr>
            <a:lvl7pPr lvl="6"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7pPr>
            <a:lvl8pPr lvl="7"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8pPr>
            <a:lvl9pPr lvl="8"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9pPr>
          </a:lstStyle>
          <a:p/>
        </p:txBody>
      </p:sp>
      <p:sp>
        <p:nvSpPr>
          <p:cNvPr id="155" name="Google Shape;155;p24"/>
          <p:cNvSpPr txBox="1"/>
          <p:nvPr>
            <p:ph idx="3" type="subTitle"/>
          </p:nvPr>
        </p:nvSpPr>
        <p:spPr>
          <a:xfrm>
            <a:off x="6403575" y="1538725"/>
            <a:ext cx="2308200" cy="84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1pPr>
            <a:lvl2pPr lvl="1"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2pPr>
            <a:lvl3pPr lvl="2"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3pPr>
            <a:lvl4pPr lvl="3"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4pPr>
            <a:lvl5pPr lvl="4"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5pPr>
            <a:lvl6pPr lvl="5"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6pPr>
            <a:lvl7pPr lvl="6"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7pPr>
            <a:lvl8pPr lvl="7"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8pPr>
            <a:lvl9pPr lvl="8"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9pPr>
          </a:lstStyle>
          <a:p/>
        </p:txBody>
      </p:sp>
      <p:sp>
        <p:nvSpPr>
          <p:cNvPr id="156" name="Google Shape;156;p24"/>
          <p:cNvSpPr txBox="1"/>
          <p:nvPr>
            <p:ph idx="4" type="body"/>
          </p:nvPr>
        </p:nvSpPr>
        <p:spPr>
          <a:xfrm>
            <a:off x="432225" y="2455065"/>
            <a:ext cx="2308200" cy="2022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57" name="Google Shape;157;p24"/>
          <p:cNvSpPr txBox="1"/>
          <p:nvPr>
            <p:ph idx="5" type="body"/>
          </p:nvPr>
        </p:nvSpPr>
        <p:spPr>
          <a:xfrm>
            <a:off x="3417900" y="2455065"/>
            <a:ext cx="2308200" cy="2022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58" name="Google Shape;158;p24"/>
          <p:cNvSpPr txBox="1"/>
          <p:nvPr>
            <p:ph idx="6" type="body"/>
          </p:nvPr>
        </p:nvSpPr>
        <p:spPr>
          <a:xfrm>
            <a:off x="6403575" y="2455065"/>
            <a:ext cx="2308200" cy="2022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pic>
        <p:nvPicPr>
          <p:cNvPr id="159" name="Google Shape;159;p24"/>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160" name="Google Shape;16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ack">
  <p:cSld name="TITLE_ONLY_1_1">
    <p:bg>
      <p:bgPr>
        <a:solidFill>
          <a:schemeClr val="dk1"/>
        </a:solidFill>
      </p:bgPr>
    </p:bg>
    <p:spTree>
      <p:nvGrpSpPr>
        <p:cNvPr id="161" name="Shape 161"/>
        <p:cNvGrpSpPr/>
        <p:nvPr/>
      </p:nvGrpSpPr>
      <p:grpSpPr>
        <a:xfrm>
          <a:off x="0" y="0"/>
          <a:ext cx="0" cy="0"/>
          <a:chOff x="0" y="0"/>
          <a:chExt cx="0" cy="0"/>
        </a:xfrm>
      </p:grpSpPr>
      <p:pic>
        <p:nvPicPr>
          <p:cNvPr id="162" name="Google Shape;162;p25"/>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163" name="Google Shape;16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p:cSld name="CUSTOM">
    <p:spTree>
      <p:nvGrpSpPr>
        <p:cNvPr id="164" name="Shape 164"/>
        <p:cNvGrpSpPr/>
        <p:nvPr/>
      </p:nvGrpSpPr>
      <p:grpSpPr>
        <a:xfrm>
          <a:off x="0" y="0"/>
          <a:ext cx="0" cy="0"/>
          <a:chOff x="0" y="0"/>
          <a:chExt cx="0" cy="0"/>
        </a:xfrm>
      </p:grpSpPr>
      <p:pic>
        <p:nvPicPr>
          <p:cNvPr id="165" name="Google Shape;165;p26"/>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166" name="Google Shape;166;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04">
  <p:cSld name="CUSTOM_6">
    <p:spTree>
      <p:nvGrpSpPr>
        <p:cNvPr id="167" name="Shape 167"/>
        <p:cNvGrpSpPr/>
        <p:nvPr/>
      </p:nvGrpSpPr>
      <p:grpSpPr>
        <a:xfrm>
          <a:off x="0" y="0"/>
          <a:ext cx="0" cy="0"/>
          <a:chOff x="0" y="0"/>
          <a:chExt cx="0" cy="0"/>
        </a:xfrm>
      </p:grpSpPr>
      <p:pic>
        <p:nvPicPr>
          <p:cNvPr id="168" name="Google Shape;168;p27"/>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graphicFrame>
        <p:nvGraphicFramePr>
          <p:cNvPr id="169" name="Google Shape;169;p27"/>
          <p:cNvGraphicFramePr/>
          <p:nvPr/>
        </p:nvGraphicFramePr>
        <p:xfrm>
          <a:off x="476250" y="628650"/>
          <a:ext cx="3000000" cy="3000000"/>
        </p:xfrm>
        <a:graphic>
          <a:graphicData uri="http://schemas.openxmlformats.org/drawingml/2006/table">
            <a:tbl>
              <a:tblPr>
                <a:noFill/>
                <a:tableStyleId>{621C5DE9-5683-4F0D-A084-B5A2DE7A295B}</a:tableStyleId>
              </a:tblPr>
              <a:tblGrid>
                <a:gridCol w="2730500"/>
                <a:gridCol w="2730500"/>
                <a:gridCol w="2730500"/>
              </a:tblGrid>
              <a:tr h="792900">
                <a:tc>
                  <a:txBody>
                    <a:bodyPr/>
                    <a:lstStyle/>
                    <a:p>
                      <a:pPr indent="139700" lvl="0" marL="0" marR="0" rtl="0" algn="l">
                        <a:lnSpc>
                          <a:spcPct val="100000"/>
                        </a:lnSpc>
                        <a:spcBef>
                          <a:spcPts val="0"/>
                        </a:spcBef>
                        <a:spcAft>
                          <a:spcPts val="0"/>
                        </a:spcAft>
                        <a:buClr>
                          <a:srgbClr val="131313"/>
                        </a:buClr>
                        <a:buSzPts val="900"/>
                        <a:buFont typeface="Poppins SemiBold"/>
                        <a:buNone/>
                      </a:pPr>
                      <a:r>
                        <a:t/>
                      </a:r>
                      <a:endParaRPr sz="9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FFFFFF"/>
                        </a:buClr>
                        <a:buSzPts val="19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20000"/>
                        </a:lnSpc>
                        <a:spcBef>
                          <a:spcPts val="0"/>
                        </a:spcBef>
                        <a:spcAft>
                          <a:spcPts val="0"/>
                        </a:spcAft>
                        <a:buClr>
                          <a:srgbClr val="FFFFFF"/>
                        </a:buClr>
                        <a:buSzPts val="19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bl>
          </a:graphicData>
        </a:graphic>
      </p:graphicFrame>
      <p:sp>
        <p:nvSpPr>
          <p:cNvPr id="170" name="Google Shape;170;p27"/>
          <p:cNvSpPr txBox="1"/>
          <p:nvPr>
            <p:ph idx="1" type="body"/>
          </p:nvPr>
        </p:nvSpPr>
        <p:spPr>
          <a:xfrm>
            <a:off x="614725" y="715625"/>
            <a:ext cx="2334600" cy="483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Outfit SemiBold"/>
              <a:buChar char="●"/>
              <a:defRPr>
                <a:latin typeface="Outfit SemiBold"/>
                <a:ea typeface="Outfit SemiBold"/>
                <a:cs typeface="Outfit SemiBold"/>
                <a:sym typeface="Outfit SemiBold"/>
              </a:defRPr>
            </a:lvl1pPr>
            <a:lvl2pPr indent="-317500" lvl="1" marL="914400" rtl="0">
              <a:spcBef>
                <a:spcPts val="0"/>
              </a:spcBef>
              <a:spcAft>
                <a:spcPts val="0"/>
              </a:spcAft>
              <a:buSzPts val="1400"/>
              <a:buFont typeface="Outfit SemiBold"/>
              <a:buChar char="○"/>
              <a:defRPr>
                <a:latin typeface="Outfit SemiBold"/>
                <a:ea typeface="Outfit SemiBold"/>
                <a:cs typeface="Outfit SemiBold"/>
                <a:sym typeface="Outfit SemiBold"/>
              </a:defRPr>
            </a:lvl2pPr>
            <a:lvl3pPr indent="-317500" lvl="2" marL="1371600" rtl="0">
              <a:spcBef>
                <a:spcPts val="0"/>
              </a:spcBef>
              <a:spcAft>
                <a:spcPts val="0"/>
              </a:spcAft>
              <a:buSzPts val="1400"/>
              <a:buFont typeface="Outfit SemiBold"/>
              <a:buChar char="■"/>
              <a:defRPr>
                <a:latin typeface="Outfit SemiBold"/>
                <a:ea typeface="Outfit SemiBold"/>
                <a:cs typeface="Outfit SemiBold"/>
                <a:sym typeface="Outfit SemiBold"/>
              </a:defRPr>
            </a:lvl3pPr>
            <a:lvl4pPr indent="-317500" lvl="3" marL="1828800" rtl="0">
              <a:spcBef>
                <a:spcPts val="0"/>
              </a:spcBef>
              <a:spcAft>
                <a:spcPts val="0"/>
              </a:spcAft>
              <a:buSzPts val="1400"/>
              <a:buFont typeface="Outfit SemiBold"/>
              <a:buChar char="●"/>
              <a:defRPr>
                <a:latin typeface="Outfit SemiBold"/>
                <a:ea typeface="Outfit SemiBold"/>
                <a:cs typeface="Outfit SemiBold"/>
                <a:sym typeface="Outfit SemiBold"/>
              </a:defRPr>
            </a:lvl4pPr>
            <a:lvl5pPr indent="-317500" lvl="4" marL="2286000" rtl="0">
              <a:spcBef>
                <a:spcPts val="0"/>
              </a:spcBef>
              <a:spcAft>
                <a:spcPts val="0"/>
              </a:spcAft>
              <a:buSzPts val="1400"/>
              <a:buFont typeface="Outfit SemiBold"/>
              <a:buChar char="○"/>
              <a:defRPr>
                <a:latin typeface="Outfit SemiBold"/>
                <a:ea typeface="Outfit SemiBold"/>
                <a:cs typeface="Outfit SemiBold"/>
                <a:sym typeface="Outfit SemiBold"/>
              </a:defRPr>
            </a:lvl5pPr>
            <a:lvl6pPr indent="-317500" lvl="5" marL="2743200" rtl="0">
              <a:spcBef>
                <a:spcPts val="0"/>
              </a:spcBef>
              <a:spcAft>
                <a:spcPts val="0"/>
              </a:spcAft>
              <a:buSzPts val="1400"/>
              <a:buFont typeface="Outfit SemiBold"/>
              <a:buChar char="■"/>
              <a:defRPr>
                <a:latin typeface="Outfit SemiBold"/>
                <a:ea typeface="Outfit SemiBold"/>
                <a:cs typeface="Outfit SemiBold"/>
                <a:sym typeface="Outfit SemiBold"/>
              </a:defRPr>
            </a:lvl6pPr>
            <a:lvl7pPr indent="-317500" lvl="6" marL="3200400" rtl="0">
              <a:spcBef>
                <a:spcPts val="0"/>
              </a:spcBef>
              <a:spcAft>
                <a:spcPts val="0"/>
              </a:spcAft>
              <a:buSzPts val="1400"/>
              <a:buFont typeface="Outfit SemiBold"/>
              <a:buChar char="●"/>
              <a:defRPr>
                <a:latin typeface="Outfit SemiBold"/>
                <a:ea typeface="Outfit SemiBold"/>
                <a:cs typeface="Outfit SemiBold"/>
                <a:sym typeface="Outfit SemiBold"/>
              </a:defRPr>
            </a:lvl7pPr>
            <a:lvl8pPr indent="-317500" lvl="7" marL="3657600" rtl="0">
              <a:spcBef>
                <a:spcPts val="0"/>
              </a:spcBef>
              <a:spcAft>
                <a:spcPts val="0"/>
              </a:spcAft>
              <a:buSzPts val="1400"/>
              <a:buFont typeface="Outfit SemiBold"/>
              <a:buChar char="○"/>
              <a:defRPr>
                <a:latin typeface="Outfit SemiBold"/>
                <a:ea typeface="Outfit SemiBold"/>
                <a:cs typeface="Outfit SemiBold"/>
                <a:sym typeface="Outfit SemiBold"/>
              </a:defRPr>
            </a:lvl8pPr>
            <a:lvl9pPr indent="-317500" lvl="8" marL="4114800" rtl="0">
              <a:spcBef>
                <a:spcPts val="0"/>
              </a:spcBef>
              <a:spcAft>
                <a:spcPts val="0"/>
              </a:spcAft>
              <a:buSzPts val="1400"/>
              <a:buFont typeface="Outfit SemiBold"/>
              <a:buChar char="■"/>
              <a:defRPr>
                <a:latin typeface="Outfit SemiBold"/>
                <a:ea typeface="Outfit SemiBold"/>
                <a:cs typeface="Outfit SemiBold"/>
                <a:sym typeface="Outfit SemiBold"/>
              </a:defRPr>
            </a:lvl9pPr>
          </a:lstStyle>
          <a:p/>
        </p:txBody>
      </p:sp>
      <p:sp>
        <p:nvSpPr>
          <p:cNvPr id="171" name="Google Shape;171;p27"/>
          <p:cNvSpPr txBox="1"/>
          <p:nvPr>
            <p:ph idx="2" type="body"/>
          </p:nvPr>
        </p:nvSpPr>
        <p:spPr>
          <a:xfrm>
            <a:off x="614725" y="15654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2" name="Google Shape;172;p27"/>
          <p:cNvSpPr txBox="1"/>
          <p:nvPr>
            <p:ph idx="3" type="body"/>
          </p:nvPr>
        </p:nvSpPr>
        <p:spPr>
          <a:xfrm>
            <a:off x="614725" y="219160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3" name="Google Shape;173;p27"/>
          <p:cNvSpPr txBox="1"/>
          <p:nvPr>
            <p:ph idx="4" type="body"/>
          </p:nvPr>
        </p:nvSpPr>
        <p:spPr>
          <a:xfrm>
            <a:off x="614725" y="28893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4" name="Google Shape;174;p27"/>
          <p:cNvSpPr txBox="1"/>
          <p:nvPr>
            <p:ph idx="5" type="body"/>
          </p:nvPr>
        </p:nvSpPr>
        <p:spPr>
          <a:xfrm>
            <a:off x="614725" y="358705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5" name="Google Shape;175;p27"/>
          <p:cNvSpPr txBox="1"/>
          <p:nvPr>
            <p:ph idx="6" type="body"/>
          </p:nvPr>
        </p:nvSpPr>
        <p:spPr>
          <a:xfrm>
            <a:off x="614725" y="428477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6" name="Google Shape;176;p27"/>
          <p:cNvSpPr txBox="1"/>
          <p:nvPr>
            <p:ph idx="7" type="body"/>
          </p:nvPr>
        </p:nvSpPr>
        <p:spPr>
          <a:xfrm>
            <a:off x="3404700" y="715625"/>
            <a:ext cx="2334600" cy="483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Outfit SemiBold"/>
              <a:buChar char="●"/>
              <a:defRPr>
                <a:latin typeface="Outfit SemiBold"/>
                <a:ea typeface="Outfit SemiBold"/>
                <a:cs typeface="Outfit SemiBold"/>
                <a:sym typeface="Outfit SemiBold"/>
              </a:defRPr>
            </a:lvl1pPr>
            <a:lvl2pPr indent="-317500" lvl="1" marL="914400" rtl="0">
              <a:spcBef>
                <a:spcPts val="0"/>
              </a:spcBef>
              <a:spcAft>
                <a:spcPts val="0"/>
              </a:spcAft>
              <a:buSzPts val="1400"/>
              <a:buFont typeface="Outfit SemiBold"/>
              <a:buChar char="○"/>
              <a:defRPr>
                <a:latin typeface="Outfit SemiBold"/>
                <a:ea typeface="Outfit SemiBold"/>
                <a:cs typeface="Outfit SemiBold"/>
                <a:sym typeface="Outfit SemiBold"/>
              </a:defRPr>
            </a:lvl2pPr>
            <a:lvl3pPr indent="-317500" lvl="2" marL="1371600" rtl="0">
              <a:spcBef>
                <a:spcPts val="0"/>
              </a:spcBef>
              <a:spcAft>
                <a:spcPts val="0"/>
              </a:spcAft>
              <a:buSzPts val="1400"/>
              <a:buFont typeface="Outfit SemiBold"/>
              <a:buChar char="■"/>
              <a:defRPr>
                <a:latin typeface="Outfit SemiBold"/>
                <a:ea typeface="Outfit SemiBold"/>
                <a:cs typeface="Outfit SemiBold"/>
                <a:sym typeface="Outfit SemiBold"/>
              </a:defRPr>
            </a:lvl3pPr>
            <a:lvl4pPr indent="-317500" lvl="3" marL="1828800" rtl="0">
              <a:spcBef>
                <a:spcPts val="0"/>
              </a:spcBef>
              <a:spcAft>
                <a:spcPts val="0"/>
              </a:spcAft>
              <a:buSzPts val="1400"/>
              <a:buFont typeface="Outfit SemiBold"/>
              <a:buChar char="●"/>
              <a:defRPr>
                <a:latin typeface="Outfit SemiBold"/>
                <a:ea typeface="Outfit SemiBold"/>
                <a:cs typeface="Outfit SemiBold"/>
                <a:sym typeface="Outfit SemiBold"/>
              </a:defRPr>
            </a:lvl4pPr>
            <a:lvl5pPr indent="-317500" lvl="4" marL="2286000" rtl="0">
              <a:spcBef>
                <a:spcPts val="0"/>
              </a:spcBef>
              <a:spcAft>
                <a:spcPts val="0"/>
              </a:spcAft>
              <a:buSzPts val="1400"/>
              <a:buFont typeface="Outfit SemiBold"/>
              <a:buChar char="○"/>
              <a:defRPr>
                <a:latin typeface="Outfit SemiBold"/>
                <a:ea typeface="Outfit SemiBold"/>
                <a:cs typeface="Outfit SemiBold"/>
                <a:sym typeface="Outfit SemiBold"/>
              </a:defRPr>
            </a:lvl5pPr>
            <a:lvl6pPr indent="-317500" lvl="5" marL="2743200" rtl="0">
              <a:spcBef>
                <a:spcPts val="0"/>
              </a:spcBef>
              <a:spcAft>
                <a:spcPts val="0"/>
              </a:spcAft>
              <a:buSzPts val="1400"/>
              <a:buFont typeface="Outfit SemiBold"/>
              <a:buChar char="■"/>
              <a:defRPr>
                <a:latin typeface="Outfit SemiBold"/>
                <a:ea typeface="Outfit SemiBold"/>
                <a:cs typeface="Outfit SemiBold"/>
                <a:sym typeface="Outfit SemiBold"/>
              </a:defRPr>
            </a:lvl6pPr>
            <a:lvl7pPr indent="-317500" lvl="6" marL="3200400" rtl="0">
              <a:spcBef>
                <a:spcPts val="0"/>
              </a:spcBef>
              <a:spcAft>
                <a:spcPts val="0"/>
              </a:spcAft>
              <a:buSzPts val="1400"/>
              <a:buFont typeface="Outfit SemiBold"/>
              <a:buChar char="●"/>
              <a:defRPr>
                <a:latin typeface="Outfit SemiBold"/>
                <a:ea typeface="Outfit SemiBold"/>
                <a:cs typeface="Outfit SemiBold"/>
                <a:sym typeface="Outfit SemiBold"/>
              </a:defRPr>
            </a:lvl7pPr>
            <a:lvl8pPr indent="-317500" lvl="7" marL="3657600" rtl="0">
              <a:spcBef>
                <a:spcPts val="0"/>
              </a:spcBef>
              <a:spcAft>
                <a:spcPts val="0"/>
              </a:spcAft>
              <a:buSzPts val="1400"/>
              <a:buFont typeface="Outfit SemiBold"/>
              <a:buChar char="○"/>
              <a:defRPr>
                <a:latin typeface="Outfit SemiBold"/>
                <a:ea typeface="Outfit SemiBold"/>
                <a:cs typeface="Outfit SemiBold"/>
                <a:sym typeface="Outfit SemiBold"/>
              </a:defRPr>
            </a:lvl8pPr>
            <a:lvl9pPr indent="-317500" lvl="8" marL="4114800" rtl="0">
              <a:spcBef>
                <a:spcPts val="0"/>
              </a:spcBef>
              <a:spcAft>
                <a:spcPts val="0"/>
              </a:spcAft>
              <a:buSzPts val="1400"/>
              <a:buFont typeface="Outfit SemiBold"/>
              <a:buChar char="■"/>
              <a:defRPr>
                <a:latin typeface="Outfit SemiBold"/>
                <a:ea typeface="Outfit SemiBold"/>
                <a:cs typeface="Outfit SemiBold"/>
                <a:sym typeface="Outfit SemiBold"/>
              </a:defRPr>
            </a:lvl9pPr>
          </a:lstStyle>
          <a:p/>
        </p:txBody>
      </p:sp>
      <p:sp>
        <p:nvSpPr>
          <p:cNvPr id="177" name="Google Shape;177;p27"/>
          <p:cNvSpPr txBox="1"/>
          <p:nvPr>
            <p:ph idx="8" type="body"/>
          </p:nvPr>
        </p:nvSpPr>
        <p:spPr>
          <a:xfrm>
            <a:off x="3404700" y="15654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8" name="Google Shape;178;p27"/>
          <p:cNvSpPr txBox="1"/>
          <p:nvPr>
            <p:ph idx="9" type="body"/>
          </p:nvPr>
        </p:nvSpPr>
        <p:spPr>
          <a:xfrm>
            <a:off x="3404700" y="219160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9" name="Google Shape;179;p27"/>
          <p:cNvSpPr txBox="1"/>
          <p:nvPr>
            <p:ph idx="13" type="body"/>
          </p:nvPr>
        </p:nvSpPr>
        <p:spPr>
          <a:xfrm>
            <a:off x="3404700" y="28893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80" name="Google Shape;180;p27"/>
          <p:cNvSpPr txBox="1"/>
          <p:nvPr>
            <p:ph idx="14" type="body"/>
          </p:nvPr>
        </p:nvSpPr>
        <p:spPr>
          <a:xfrm>
            <a:off x="3404700" y="358705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81" name="Google Shape;181;p27"/>
          <p:cNvSpPr txBox="1"/>
          <p:nvPr>
            <p:ph idx="15" type="body"/>
          </p:nvPr>
        </p:nvSpPr>
        <p:spPr>
          <a:xfrm>
            <a:off x="3404700" y="428477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82" name="Google Shape;182;p27"/>
          <p:cNvSpPr txBox="1"/>
          <p:nvPr>
            <p:ph idx="16" type="body"/>
          </p:nvPr>
        </p:nvSpPr>
        <p:spPr>
          <a:xfrm>
            <a:off x="6141950" y="715625"/>
            <a:ext cx="2334600" cy="483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1pPr>
            <a:lvl2pPr indent="-317500" lvl="1" marL="9144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2pPr>
            <a:lvl3pPr indent="-317500" lvl="2" marL="13716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3pPr>
            <a:lvl4pPr indent="-317500" lvl="3" marL="18288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4pPr>
            <a:lvl5pPr indent="-317500" lvl="4" marL="22860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5pPr>
            <a:lvl6pPr indent="-317500" lvl="5" marL="27432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6pPr>
            <a:lvl7pPr indent="-317500" lvl="6" marL="32004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7pPr>
            <a:lvl8pPr indent="-317500" lvl="7" marL="36576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8pPr>
            <a:lvl9pPr indent="-317500" lvl="8" marL="41148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9pPr>
          </a:lstStyle>
          <a:p/>
        </p:txBody>
      </p:sp>
      <p:sp>
        <p:nvSpPr>
          <p:cNvPr id="183" name="Google Shape;183;p27"/>
          <p:cNvSpPr txBox="1"/>
          <p:nvPr>
            <p:ph idx="17" type="body"/>
          </p:nvPr>
        </p:nvSpPr>
        <p:spPr>
          <a:xfrm>
            <a:off x="6141950" y="15654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4" name="Google Shape;184;p27"/>
          <p:cNvSpPr txBox="1"/>
          <p:nvPr>
            <p:ph idx="18" type="body"/>
          </p:nvPr>
        </p:nvSpPr>
        <p:spPr>
          <a:xfrm>
            <a:off x="6141950" y="219160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5" name="Google Shape;185;p27"/>
          <p:cNvSpPr txBox="1"/>
          <p:nvPr>
            <p:ph idx="19" type="body"/>
          </p:nvPr>
        </p:nvSpPr>
        <p:spPr>
          <a:xfrm>
            <a:off x="6141950" y="28893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6" name="Google Shape;186;p27"/>
          <p:cNvSpPr txBox="1"/>
          <p:nvPr>
            <p:ph idx="20" type="body"/>
          </p:nvPr>
        </p:nvSpPr>
        <p:spPr>
          <a:xfrm>
            <a:off x="6141950" y="358705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7" name="Google Shape;187;p27"/>
          <p:cNvSpPr txBox="1"/>
          <p:nvPr>
            <p:ph idx="21" type="body"/>
          </p:nvPr>
        </p:nvSpPr>
        <p:spPr>
          <a:xfrm>
            <a:off x="6141950" y="428477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8" name="Google Shape;18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SemiBold"/>
                <a:ea typeface="Outfit SemiBold"/>
                <a:cs typeface="Outfit SemiBold"/>
                <a:sym typeface="Outfit SemiBold"/>
              </a:defRPr>
            </a:lvl1pPr>
            <a:lvl2pPr lvl="1" rtl="0">
              <a:buNone/>
              <a:defRPr>
                <a:solidFill>
                  <a:srgbClr val="000000"/>
                </a:solidFill>
                <a:latin typeface="Outfit SemiBold"/>
                <a:ea typeface="Outfit SemiBold"/>
                <a:cs typeface="Outfit SemiBold"/>
                <a:sym typeface="Outfit SemiBold"/>
              </a:defRPr>
            </a:lvl2pPr>
            <a:lvl3pPr lvl="2" rtl="0">
              <a:buNone/>
              <a:defRPr>
                <a:solidFill>
                  <a:srgbClr val="000000"/>
                </a:solidFill>
                <a:latin typeface="Outfit SemiBold"/>
                <a:ea typeface="Outfit SemiBold"/>
                <a:cs typeface="Outfit SemiBold"/>
                <a:sym typeface="Outfit SemiBold"/>
              </a:defRPr>
            </a:lvl3pPr>
            <a:lvl4pPr lvl="3" rtl="0">
              <a:buNone/>
              <a:defRPr>
                <a:solidFill>
                  <a:srgbClr val="000000"/>
                </a:solidFill>
                <a:latin typeface="Outfit SemiBold"/>
                <a:ea typeface="Outfit SemiBold"/>
                <a:cs typeface="Outfit SemiBold"/>
                <a:sym typeface="Outfit SemiBold"/>
              </a:defRPr>
            </a:lvl4pPr>
            <a:lvl5pPr lvl="4" rtl="0">
              <a:buNone/>
              <a:defRPr>
                <a:solidFill>
                  <a:srgbClr val="000000"/>
                </a:solidFill>
                <a:latin typeface="Outfit SemiBold"/>
                <a:ea typeface="Outfit SemiBold"/>
                <a:cs typeface="Outfit SemiBold"/>
                <a:sym typeface="Outfit SemiBold"/>
              </a:defRPr>
            </a:lvl5pPr>
            <a:lvl6pPr lvl="5" rtl="0">
              <a:buNone/>
              <a:defRPr>
                <a:solidFill>
                  <a:srgbClr val="000000"/>
                </a:solidFill>
                <a:latin typeface="Outfit SemiBold"/>
                <a:ea typeface="Outfit SemiBold"/>
                <a:cs typeface="Outfit SemiBold"/>
                <a:sym typeface="Outfit SemiBold"/>
              </a:defRPr>
            </a:lvl6pPr>
            <a:lvl7pPr lvl="6" rtl="0">
              <a:buNone/>
              <a:defRPr>
                <a:solidFill>
                  <a:srgbClr val="000000"/>
                </a:solidFill>
                <a:latin typeface="Outfit SemiBold"/>
                <a:ea typeface="Outfit SemiBold"/>
                <a:cs typeface="Outfit SemiBold"/>
                <a:sym typeface="Outfit SemiBold"/>
              </a:defRPr>
            </a:lvl7pPr>
            <a:lvl8pPr lvl="7" rtl="0">
              <a:buNone/>
              <a:defRPr>
                <a:solidFill>
                  <a:srgbClr val="000000"/>
                </a:solidFill>
                <a:latin typeface="Outfit SemiBold"/>
                <a:ea typeface="Outfit SemiBold"/>
                <a:cs typeface="Outfit SemiBold"/>
                <a:sym typeface="Outfit SemiBold"/>
              </a:defRPr>
            </a:lvl8pPr>
            <a:lvl9pPr lvl="8" rtl="0">
              <a:buNone/>
              <a:defRPr>
                <a:solidFill>
                  <a:srgbClr val="000000"/>
                </a:solidFill>
                <a:latin typeface="Outfit SemiBold"/>
                <a:ea typeface="Outfit SemiBold"/>
                <a:cs typeface="Outfit SemiBold"/>
                <a:sym typeface="Outfit SemiBol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5">
  <p:cSld name="CUSTOM_5">
    <p:spTree>
      <p:nvGrpSpPr>
        <p:cNvPr id="189" name="Shape 189"/>
        <p:cNvGrpSpPr/>
        <p:nvPr/>
      </p:nvGrpSpPr>
      <p:grpSpPr>
        <a:xfrm>
          <a:off x="0" y="0"/>
          <a:ext cx="0" cy="0"/>
          <a:chOff x="0" y="0"/>
          <a:chExt cx="0" cy="0"/>
        </a:xfrm>
      </p:grpSpPr>
      <p:pic>
        <p:nvPicPr>
          <p:cNvPr id="190" name="Google Shape;190;p28"/>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191" name="Google Shape;191;p28"/>
          <p:cNvSpPr/>
          <p:nvPr/>
        </p:nvSpPr>
        <p:spPr>
          <a:xfrm>
            <a:off x="5726760" y="964384"/>
            <a:ext cx="1700100" cy="1700100"/>
          </a:xfrm>
          <a:prstGeom prst="ellipse">
            <a:avLst/>
          </a:prstGeom>
          <a:solidFill>
            <a:srgbClr val="FFA06B"/>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2" name="Google Shape;192;p28"/>
          <p:cNvSpPr/>
          <p:nvPr/>
        </p:nvSpPr>
        <p:spPr>
          <a:xfrm>
            <a:off x="5834238" y="1071863"/>
            <a:ext cx="1485300" cy="1485300"/>
          </a:xfrm>
          <a:prstGeom prst="ellipse">
            <a:avLst/>
          </a:prstGeom>
          <a:solidFill>
            <a:srgbClr val="F3F3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3" name="Google Shape;193;p28"/>
          <p:cNvSpPr/>
          <p:nvPr/>
        </p:nvSpPr>
        <p:spPr>
          <a:xfrm>
            <a:off x="3711845" y="964828"/>
            <a:ext cx="1699200" cy="1699200"/>
          </a:xfrm>
          <a:prstGeom prst="roundRect">
            <a:avLst>
              <a:gd fmla="val 15000" name="adj"/>
            </a:avLst>
          </a:prstGeom>
          <a:solidFill>
            <a:srgbClr val="6564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4" name="Google Shape;194;p28"/>
          <p:cNvSpPr/>
          <p:nvPr/>
        </p:nvSpPr>
        <p:spPr>
          <a:xfrm>
            <a:off x="1705121" y="964828"/>
            <a:ext cx="1699200" cy="1699200"/>
          </a:xfrm>
          <a:prstGeom prst="roundRect">
            <a:avLst>
              <a:gd fmla="val 15000" name="adj"/>
            </a:avLst>
          </a:prstGeom>
          <a:solidFill>
            <a:srgbClr val="F3F3F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5" name="Google Shape;195;p28"/>
          <p:cNvSpPr/>
          <p:nvPr/>
        </p:nvSpPr>
        <p:spPr>
          <a:xfrm>
            <a:off x="3732387" y="981053"/>
            <a:ext cx="1666800" cy="1666800"/>
          </a:xfrm>
          <a:prstGeom prst="ellipse">
            <a:avLst/>
          </a:prstGeom>
          <a:solidFill>
            <a:srgbClr val="F3F3F3"/>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6" name="Google Shape;196;p28"/>
          <p:cNvSpPr/>
          <p:nvPr/>
        </p:nvSpPr>
        <p:spPr>
          <a:xfrm>
            <a:off x="1721345" y="981053"/>
            <a:ext cx="1666800" cy="1666800"/>
          </a:xfrm>
          <a:prstGeom prst="ellipse">
            <a:avLst/>
          </a:prstGeom>
          <a:solidFill>
            <a:srgbClr val="FFD66B"/>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7" name="Google Shape;197;p28"/>
          <p:cNvSpPr txBox="1"/>
          <p:nvPr>
            <p:ph type="title"/>
          </p:nvPr>
        </p:nvSpPr>
        <p:spPr>
          <a:xfrm>
            <a:off x="2000175" y="1394075"/>
            <a:ext cx="1109100" cy="84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Font typeface="Outfit"/>
              <a:buNone/>
              <a:defRPr b="1">
                <a:latin typeface="Outfit"/>
                <a:ea typeface="Outfit"/>
                <a:cs typeface="Outfit"/>
                <a:sym typeface="Outfit"/>
              </a:defRPr>
            </a:lvl1pPr>
            <a:lvl2pPr lvl="1" rtl="0">
              <a:spcBef>
                <a:spcPts val="0"/>
              </a:spcBef>
              <a:spcAft>
                <a:spcPts val="0"/>
              </a:spcAft>
              <a:buSzPts val="1400"/>
              <a:buFont typeface="Outfit"/>
              <a:buNone/>
              <a:defRPr b="1">
                <a:latin typeface="Outfit"/>
                <a:ea typeface="Outfit"/>
                <a:cs typeface="Outfit"/>
                <a:sym typeface="Outfit"/>
              </a:defRPr>
            </a:lvl2pPr>
            <a:lvl3pPr lvl="2" rtl="0">
              <a:spcBef>
                <a:spcPts val="0"/>
              </a:spcBef>
              <a:spcAft>
                <a:spcPts val="0"/>
              </a:spcAft>
              <a:buSzPts val="1400"/>
              <a:buFont typeface="Outfit"/>
              <a:buNone/>
              <a:defRPr b="1">
                <a:latin typeface="Outfit"/>
                <a:ea typeface="Outfit"/>
                <a:cs typeface="Outfit"/>
                <a:sym typeface="Outfit"/>
              </a:defRPr>
            </a:lvl3pPr>
            <a:lvl4pPr lvl="3" rtl="0">
              <a:spcBef>
                <a:spcPts val="0"/>
              </a:spcBef>
              <a:spcAft>
                <a:spcPts val="0"/>
              </a:spcAft>
              <a:buSzPts val="1400"/>
              <a:buFont typeface="Outfit"/>
              <a:buNone/>
              <a:defRPr b="1">
                <a:latin typeface="Outfit"/>
                <a:ea typeface="Outfit"/>
                <a:cs typeface="Outfit"/>
                <a:sym typeface="Outfit"/>
              </a:defRPr>
            </a:lvl4pPr>
            <a:lvl5pPr lvl="4" rtl="0">
              <a:spcBef>
                <a:spcPts val="0"/>
              </a:spcBef>
              <a:spcAft>
                <a:spcPts val="0"/>
              </a:spcAft>
              <a:buSzPts val="1400"/>
              <a:buFont typeface="Outfit"/>
              <a:buNone/>
              <a:defRPr b="1">
                <a:latin typeface="Outfit"/>
                <a:ea typeface="Outfit"/>
                <a:cs typeface="Outfit"/>
                <a:sym typeface="Outfit"/>
              </a:defRPr>
            </a:lvl5pPr>
            <a:lvl6pPr lvl="5" rtl="0">
              <a:spcBef>
                <a:spcPts val="0"/>
              </a:spcBef>
              <a:spcAft>
                <a:spcPts val="0"/>
              </a:spcAft>
              <a:buSzPts val="1400"/>
              <a:buFont typeface="Outfit"/>
              <a:buNone/>
              <a:defRPr b="1">
                <a:latin typeface="Outfit"/>
                <a:ea typeface="Outfit"/>
                <a:cs typeface="Outfit"/>
                <a:sym typeface="Outfit"/>
              </a:defRPr>
            </a:lvl6pPr>
            <a:lvl7pPr lvl="6" rtl="0">
              <a:spcBef>
                <a:spcPts val="0"/>
              </a:spcBef>
              <a:spcAft>
                <a:spcPts val="0"/>
              </a:spcAft>
              <a:buSzPts val="1400"/>
              <a:buFont typeface="Outfit"/>
              <a:buNone/>
              <a:defRPr b="1">
                <a:latin typeface="Outfit"/>
                <a:ea typeface="Outfit"/>
                <a:cs typeface="Outfit"/>
                <a:sym typeface="Outfit"/>
              </a:defRPr>
            </a:lvl7pPr>
            <a:lvl8pPr lvl="7" rtl="0">
              <a:spcBef>
                <a:spcPts val="0"/>
              </a:spcBef>
              <a:spcAft>
                <a:spcPts val="0"/>
              </a:spcAft>
              <a:buSzPts val="1400"/>
              <a:buFont typeface="Outfit"/>
              <a:buNone/>
              <a:defRPr b="1">
                <a:latin typeface="Outfit"/>
                <a:ea typeface="Outfit"/>
                <a:cs typeface="Outfit"/>
                <a:sym typeface="Outfit"/>
              </a:defRPr>
            </a:lvl8pPr>
            <a:lvl9pPr lvl="8" rtl="0">
              <a:spcBef>
                <a:spcPts val="0"/>
              </a:spcBef>
              <a:spcAft>
                <a:spcPts val="0"/>
              </a:spcAft>
              <a:buSzPts val="1400"/>
              <a:buFont typeface="Outfit"/>
              <a:buNone/>
              <a:defRPr b="1">
                <a:latin typeface="Outfit"/>
                <a:ea typeface="Outfit"/>
                <a:cs typeface="Outfit"/>
                <a:sym typeface="Outfit"/>
              </a:defRPr>
            </a:lvl9pPr>
          </a:lstStyle>
          <a:p/>
        </p:txBody>
      </p:sp>
      <p:sp>
        <p:nvSpPr>
          <p:cNvPr id="198" name="Google Shape;198;p28"/>
          <p:cNvSpPr txBox="1"/>
          <p:nvPr>
            <p:ph idx="2" type="title"/>
          </p:nvPr>
        </p:nvSpPr>
        <p:spPr>
          <a:xfrm>
            <a:off x="4064738" y="1394075"/>
            <a:ext cx="1109100" cy="84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Font typeface="Outfit"/>
              <a:buNone/>
              <a:defRPr b="1">
                <a:latin typeface="Outfit"/>
                <a:ea typeface="Outfit"/>
                <a:cs typeface="Outfit"/>
                <a:sym typeface="Outfit"/>
              </a:defRPr>
            </a:lvl1pPr>
            <a:lvl2pPr lvl="1" rtl="0">
              <a:spcBef>
                <a:spcPts val="0"/>
              </a:spcBef>
              <a:spcAft>
                <a:spcPts val="0"/>
              </a:spcAft>
              <a:buSzPts val="1400"/>
              <a:buFont typeface="Outfit"/>
              <a:buNone/>
              <a:defRPr b="1">
                <a:latin typeface="Outfit"/>
                <a:ea typeface="Outfit"/>
                <a:cs typeface="Outfit"/>
                <a:sym typeface="Outfit"/>
              </a:defRPr>
            </a:lvl2pPr>
            <a:lvl3pPr lvl="2" rtl="0">
              <a:spcBef>
                <a:spcPts val="0"/>
              </a:spcBef>
              <a:spcAft>
                <a:spcPts val="0"/>
              </a:spcAft>
              <a:buSzPts val="1400"/>
              <a:buFont typeface="Outfit"/>
              <a:buNone/>
              <a:defRPr b="1">
                <a:latin typeface="Outfit"/>
                <a:ea typeface="Outfit"/>
                <a:cs typeface="Outfit"/>
                <a:sym typeface="Outfit"/>
              </a:defRPr>
            </a:lvl3pPr>
            <a:lvl4pPr lvl="3" rtl="0">
              <a:spcBef>
                <a:spcPts val="0"/>
              </a:spcBef>
              <a:spcAft>
                <a:spcPts val="0"/>
              </a:spcAft>
              <a:buSzPts val="1400"/>
              <a:buFont typeface="Outfit"/>
              <a:buNone/>
              <a:defRPr b="1">
                <a:latin typeface="Outfit"/>
                <a:ea typeface="Outfit"/>
                <a:cs typeface="Outfit"/>
                <a:sym typeface="Outfit"/>
              </a:defRPr>
            </a:lvl4pPr>
            <a:lvl5pPr lvl="4" rtl="0">
              <a:spcBef>
                <a:spcPts val="0"/>
              </a:spcBef>
              <a:spcAft>
                <a:spcPts val="0"/>
              </a:spcAft>
              <a:buSzPts val="1400"/>
              <a:buFont typeface="Outfit"/>
              <a:buNone/>
              <a:defRPr b="1">
                <a:latin typeface="Outfit"/>
                <a:ea typeface="Outfit"/>
                <a:cs typeface="Outfit"/>
                <a:sym typeface="Outfit"/>
              </a:defRPr>
            </a:lvl5pPr>
            <a:lvl6pPr lvl="5" rtl="0">
              <a:spcBef>
                <a:spcPts val="0"/>
              </a:spcBef>
              <a:spcAft>
                <a:spcPts val="0"/>
              </a:spcAft>
              <a:buSzPts val="1400"/>
              <a:buFont typeface="Outfit"/>
              <a:buNone/>
              <a:defRPr b="1">
                <a:latin typeface="Outfit"/>
                <a:ea typeface="Outfit"/>
                <a:cs typeface="Outfit"/>
                <a:sym typeface="Outfit"/>
              </a:defRPr>
            </a:lvl6pPr>
            <a:lvl7pPr lvl="6" rtl="0">
              <a:spcBef>
                <a:spcPts val="0"/>
              </a:spcBef>
              <a:spcAft>
                <a:spcPts val="0"/>
              </a:spcAft>
              <a:buSzPts val="1400"/>
              <a:buFont typeface="Outfit"/>
              <a:buNone/>
              <a:defRPr b="1">
                <a:latin typeface="Outfit"/>
                <a:ea typeface="Outfit"/>
                <a:cs typeface="Outfit"/>
                <a:sym typeface="Outfit"/>
              </a:defRPr>
            </a:lvl7pPr>
            <a:lvl8pPr lvl="7" rtl="0">
              <a:spcBef>
                <a:spcPts val="0"/>
              </a:spcBef>
              <a:spcAft>
                <a:spcPts val="0"/>
              </a:spcAft>
              <a:buSzPts val="1400"/>
              <a:buFont typeface="Outfit"/>
              <a:buNone/>
              <a:defRPr b="1">
                <a:latin typeface="Outfit"/>
                <a:ea typeface="Outfit"/>
                <a:cs typeface="Outfit"/>
                <a:sym typeface="Outfit"/>
              </a:defRPr>
            </a:lvl8pPr>
            <a:lvl9pPr lvl="8" rtl="0">
              <a:spcBef>
                <a:spcPts val="0"/>
              </a:spcBef>
              <a:spcAft>
                <a:spcPts val="0"/>
              </a:spcAft>
              <a:buSzPts val="1400"/>
              <a:buFont typeface="Outfit"/>
              <a:buNone/>
              <a:defRPr b="1">
                <a:latin typeface="Outfit"/>
                <a:ea typeface="Outfit"/>
                <a:cs typeface="Outfit"/>
                <a:sym typeface="Outfit"/>
              </a:defRPr>
            </a:lvl9pPr>
          </a:lstStyle>
          <a:p/>
        </p:txBody>
      </p:sp>
      <p:sp>
        <p:nvSpPr>
          <p:cNvPr id="199" name="Google Shape;199;p28"/>
          <p:cNvSpPr txBox="1"/>
          <p:nvPr>
            <p:ph idx="3" type="title"/>
          </p:nvPr>
        </p:nvSpPr>
        <p:spPr>
          <a:xfrm>
            <a:off x="6013613" y="1394075"/>
            <a:ext cx="1109100" cy="84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Font typeface="Outfit"/>
              <a:buNone/>
              <a:defRPr b="1">
                <a:latin typeface="Outfit"/>
                <a:ea typeface="Outfit"/>
                <a:cs typeface="Outfit"/>
                <a:sym typeface="Outfit"/>
              </a:defRPr>
            </a:lvl1pPr>
            <a:lvl2pPr lvl="1" rtl="0">
              <a:spcBef>
                <a:spcPts val="0"/>
              </a:spcBef>
              <a:spcAft>
                <a:spcPts val="0"/>
              </a:spcAft>
              <a:buSzPts val="1400"/>
              <a:buFont typeface="Outfit"/>
              <a:buNone/>
              <a:defRPr b="1">
                <a:latin typeface="Outfit"/>
                <a:ea typeface="Outfit"/>
                <a:cs typeface="Outfit"/>
                <a:sym typeface="Outfit"/>
              </a:defRPr>
            </a:lvl2pPr>
            <a:lvl3pPr lvl="2" rtl="0">
              <a:spcBef>
                <a:spcPts val="0"/>
              </a:spcBef>
              <a:spcAft>
                <a:spcPts val="0"/>
              </a:spcAft>
              <a:buSzPts val="1400"/>
              <a:buFont typeface="Outfit"/>
              <a:buNone/>
              <a:defRPr b="1">
                <a:latin typeface="Outfit"/>
                <a:ea typeface="Outfit"/>
                <a:cs typeface="Outfit"/>
                <a:sym typeface="Outfit"/>
              </a:defRPr>
            </a:lvl3pPr>
            <a:lvl4pPr lvl="3" rtl="0">
              <a:spcBef>
                <a:spcPts val="0"/>
              </a:spcBef>
              <a:spcAft>
                <a:spcPts val="0"/>
              </a:spcAft>
              <a:buSzPts val="1400"/>
              <a:buFont typeface="Outfit"/>
              <a:buNone/>
              <a:defRPr b="1">
                <a:latin typeface="Outfit"/>
                <a:ea typeface="Outfit"/>
                <a:cs typeface="Outfit"/>
                <a:sym typeface="Outfit"/>
              </a:defRPr>
            </a:lvl4pPr>
            <a:lvl5pPr lvl="4" rtl="0">
              <a:spcBef>
                <a:spcPts val="0"/>
              </a:spcBef>
              <a:spcAft>
                <a:spcPts val="0"/>
              </a:spcAft>
              <a:buSzPts val="1400"/>
              <a:buFont typeface="Outfit"/>
              <a:buNone/>
              <a:defRPr b="1">
                <a:latin typeface="Outfit"/>
                <a:ea typeface="Outfit"/>
                <a:cs typeface="Outfit"/>
                <a:sym typeface="Outfit"/>
              </a:defRPr>
            </a:lvl5pPr>
            <a:lvl6pPr lvl="5" rtl="0">
              <a:spcBef>
                <a:spcPts val="0"/>
              </a:spcBef>
              <a:spcAft>
                <a:spcPts val="0"/>
              </a:spcAft>
              <a:buSzPts val="1400"/>
              <a:buFont typeface="Outfit"/>
              <a:buNone/>
              <a:defRPr b="1">
                <a:latin typeface="Outfit"/>
                <a:ea typeface="Outfit"/>
                <a:cs typeface="Outfit"/>
                <a:sym typeface="Outfit"/>
              </a:defRPr>
            </a:lvl6pPr>
            <a:lvl7pPr lvl="6" rtl="0">
              <a:spcBef>
                <a:spcPts val="0"/>
              </a:spcBef>
              <a:spcAft>
                <a:spcPts val="0"/>
              </a:spcAft>
              <a:buSzPts val="1400"/>
              <a:buFont typeface="Outfit"/>
              <a:buNone/>
              <a:defRPr b="1">
                <a:latin typeface="Outfit"/>
                <a:ea typeface="Outfit"/>
                <a:cs typeface="Outfit"/>
                <a:sym typeface="Outfit"/>
              </a:defRPr>
            </a:lvl7pPr>
            <a:lvl8pPr lvl="7" rtl="0">
              <a:spcBef>
                <a:spcPts val="0"/>
              </a:spcBef>
              <a:spcAft>
                <a:spcPts val="0"/>
              </a:spcAft>
              <a:buSzPts val="1400"/>
              <a:buFont typeface="Outfit"/>
              <a:buNone/>
              <a:defRPr b="1">
                <a:latin typeface="Outfit"/>
                <a:ea typeface="Outfit"/>
                <a:cs typeface="Outfit"/>
                <a:sym typeface="Outfit"/>
              </a:defRPr>
            </a:lvl8pPr>
            <a:lvl9pPr lvl="8" rtl="0">
              <a:spcBef>
                <a:spcPts val="0"/>
              </a:spcBef>
              <a:spcAft>
                <a:spcPts val="0"/>
              </a:spcAft>
              <a:buSzPts val="1400"/>
              <a:buFont typeface="Outfit"/>
              <a:buNone/>
              <a:defRPr b="1">
                <a:latin typeface="Outfit"/>
                <a:ea typeface="Outfit"/>
                <a:cs typeface="Outfit"/>
                <a:sym typeface="Outfit"/>
              </a:defRPr>
            </a:lvl9pPr>
          </a:lstStyle>
          <a:p/>
        </p:txBody>
      </p:sp>
      <p:sp>
        <p:nvSpPr>
          <p:cNvPr id="200" name="Google Shape;200;p28"/>
          <p:cNvSpPr txBox="1"/>
          <p:nvPr>
            <p:ph idx="4" type="title"/>
          </p:nvPr>
        </p:nvSpPr>
        <p:spPr>
          <a:xfrm>
            <a:off x="796125" y="3479675"/>
            <a:ext cx="3041400" cy="840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Font typeface="Outfit SemiBold"/>
              <a:buNone/>
              <a:defRPr sz="2400">
                <a:latin typeface="Outfit SemiBold"/>
                <a:ea typeface="Outfit SemiBold"/>
                <a:cs typeface="Outfit SemiBold"/>
                <a:sym typeface="Outfit SemiBold"/>
              </a:defRPr>
            </a:lvl1pPr>
            <a:lvl2pPr lvl="1" rtl="0" algn="r">
              <a:spcBef>
                <a:spcPts val="0"/>
              </a:spcBef>
              <a:spcAft>
                <a:spcPts val="0"/>
              </a:spcAft>
              <a:buSzPts val="2400"/>
              <a:buFont typeface="Outfit SemiBold"/>
              <a:buNone/>
              <a:defRPr sz="2400">
                <a:latin typeface="Outfit SemiBold"/>
                <a:ea typeface="Outfit SemiBold"/>
                <a:cs typeface="Outfit SemiBold"/>
                <a:sym typeface="Outfit SemiBold"/>
              </a:defRPr>
            </a:lvl2pPr>
            <a:lvl3pPr lvl="2" rtl="0" algn="r">
              <a:spcBef>
                <a:spcPts val="0"/>
              </a:spcBef>
              <a:spcAft>
                <a:spcPts val="0"/>
              </a:spcAft>
              <a:buSzPts val="2400"/>
              <a:buFont typeface="Outfit SemiBold"/>
              <a:buNone/>
              <a:defRPr sz="2400">
                <a:latin typeface="Outfit SemiBold"/>
                <a:ea typeface="Outfit SemiBold"/>
                <a:cs typeface="Outfit SemiBold"/>
                <a:sym typeface="Outfit SemiBold"/>
              </a:defRPr>
            </a:lvl3pPr>
            <a:lvl4pPr lvl="3" rtl="0" algn="r">
              <a:spcBef>
                <a:spcPts val="0"/>
              </a:spcBef>
              <a:spcAft>
                <a:spcPts val="0"/>
              </a:spcAft>
              <a:buSzPts val="2400"/>
              <a:buFont typeface="Outfit SemiBold"/>
              <a:buNone/>
              <a:defRPr sz="2400">
                <a:latin typeface="Outfit SemiBold"/>
                <a:ea typeface="Outfit SemiBold"/>
                <a:cs typeface="Outfit SemiBold"/>
                <a:sym typeface="Outfit SemiBold"/>
              </a:defRPr>
            </a:lvl4pPr>
            <a:lvl5pPr lvl="4" rtl="0" algn="r">
              <a:spcBef>
                <a:spcPts val="0"/>
              </a:spcBef>
              <a:spcAft>
                <a:spcPts val="0"/>
              </a:spcAft>
              <a:buSzPts val="2400"/>
              <a:buFont typeface="Outfit SemiBold"/>
              <a:buNone/>
              <a:defRPr sz="2400">
                <a:latin typeface="Outfit SemiBold"/>
                <a:ea typeface="Outfit SemiBold"/>
                <a:cs typeface="Outfit SemiBold"/>
                <a:sym typeface="Outfit SemiBold"/>
              </a:defRPr>
            </a:lvl5pPr>
            <a:lvl6pPr lvl="5" rtl="0" algn="r">
              <a:spcBef>
                <a:spcPts val="0"/>
              </a:spcBef>
              <a:spcAft>
                <a:spcPts val="0"/>
              </a:spcAft>
              <a:buSzPts val="2400"/>
              <a:buFont typeface="Outfit SemiBold"/>
              <a:buNone/>
              <a:defRPr sz="2400">
                <a:latin typeface="Outfit SemiBold"/>
                <a:ea typeface="Outfit SemiBold"/>
                <a:cs typeface="Outfit SemiBold"/>
                <a:sym typeface="Outfit SemiBold"/>
              </a:defRPr>
            </a:lvl6pPr>
            <a:lvl7pPr lvl="6" rtl="0" algn="r">
              <a:spcBef>
                <a:spcPts val="0"/>
              </a:spcBef>
              <a:spcAft>
                <a:spcPts val="0"/>
              </a:spcAft>
              <a:buSzPts val="2400"/>
              <a:buFont typeface="Outfit SemiBold"/>
              <a:buNone/>
              <a:defRPr sz="2400">
                <a:latin typeface="Outfit SemiBold"/>
                <a:ea typeface="Outfit SemiBold"/>
                <a:cs typeface="Outfit SemiBold"/>
                <a:sym typeface="Outfit SemiBold"/>
              </a:defRPr>
            </a:lvl7pPr>
            <a:lvl8pPr lvl="7" rtl="0" algn="r">
              <a:spcBef>
                <a:spcPts val="0"/>
              </a:spcBef>
              <a:spcAft>
                <a:spcPts val="0"/>
              </a:spcAft>
              <a:buSzPts val="2400"/>
              <a:buFont typeface="Outfit SemiBold"/>
              <a:buNone/>
              <a:defRPr sz="2400">
                <a:latin typeface="Outfit SemiBold"/>
                <a:ea typeface="Outfit SemiBold"/>
                <a:cs typeface="Outfit SemiBold"/>
                <a:sym typeface="Outfit SemiBold"/>
              </a:defRPr>
            </a:lvl8pPr>
            <a:lvl9pPr lvl="8" rtl="0" algn="r">
              <a:spcBef>
                <a:spcPts val="0"/>
              </a:spcBef>
              <a:spcAft>
                <a:spcPts val="0"/>
              </a:spcAft>
              <a:buSzPts val="2400"/>
              <a:buFont typeface="Outfit SemiBold"/>
              <a:buNone/>
              <a:defRPr sz="2400">
                <a:latin typeface="Outfit SemiBold"/>
                <a:ea typeface="Outfit SemiBold"/>
                <a:cs typeface="Outfit SemiBold"/>
                <a:sym typeface="Outfit SemiBold"/>
              </a:defRPr>
            </a:lvl9pPr>
          </a:lstStyle>
          <a:p/>
        </p:txBody>
      </p:sp>
      <p:cxnSp>
        <p:nvCxnSpPr>
          <p:cNvPr id="201" name="Google Shape;201;p28"/>
          <p:cNvCxnSpPr/>
          <p:nvPr/>
        </p:nvCxnSpPr>
        <p:spPr>
          <a:xfrm>
            <a:off x="4132700" y="3238175"/>
            <a:ext cx="0" cy="1323900"/>
          </a:xfrm>
          <a:prstGeom prst="straightConnector1">
            <a:avLst/>
          </a:prstGeom>
          <a:noFill/>
          <a:ln cap="flat" cmpd="sng" w="38100">
            <a:solidFill>
              <a:schemeClr val="dk1"/>
            </a:solidFill>
            <a:prstDash val="solid"/>
            <a:round/>
            <a:headEnd len="med" w="med" type="none"/>
            <a:tailEnd len="med" w="med" type="none"/>
          </a:ln>
        </p:spPr>
      </p:cxnSp>
      <p:sp>
        <p:nvSpPr>
          <p:cNvPr id="202" name="Google Shape;202;p28"/>
          <p:cNvSpPr txBox="1"/>
          <p:nvPr>
            <p:ph idx="1" type="body"/>
          </p:nvPr>
        </p:nvSpPr>
        <p:spPr>
          <a:xfrm>
            <a:off x="4517350" y="3238175"/>
            <a:ext cx="3864300" cy="13239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203" name="Google Shape;203;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6">
  <p:cSld name="CUSTOM_1">
    <p:bg>
      <p:bgPr>
        <a:solidFill>
          <a:schemeClr val="dk1"/>
        </a:solidFill>
      </p:bgPr>
    </p:bg>
    <p:spTree>
      <p:nvGrpSpPr>
        <p:cNvPr id="204" name="Shape 204"/>
        <p:cNvGrpSpPr/>
        <p:nvPr/>
      </p:nvGrpSpPr>
      <p:grpSpPr>
        <a:xfrm>
          <a:off x="0" y="0"/>
          <a:ext cx="0" cy="0"/>
          <a:chOff x="0" y="0"/>
          <a:chExt cx="0" cy="0"/>
        </a:xfrm>
      </p:grpSpPr>
      <p:pic>
        <p:nvPicPr>
          <p:cNvPr id="205" name="Google Shape;205;p29"/>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06" name="Google Shape;206;p29"/>
          <p:cNvSpPr/>
          <p:nvPr/>
        </p:nvSpPr>
        <p:spPr>
          <a:xfrm>
            <a:off x="2147857" y="2119313"/>
            <a:ext cx="904800" cy="904800"/>
          </a:xfrm>
          <a:prstGeom prst="ellipse">
            <a:avLst/>
          </a:prstGeom>
          <a:solidFill>
            <a:srgbClr val="FFD6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207" name="Google Shape;207;p29"/>
          <p:cNvSpPr/>
          <p:nvPr/>
        </p:nvSpPr>
        <p:spPr>
          <a:xfrm>
            <a:off x="2195907" y="3699822"/>
            <a:ext cx="808800" cy="808800"/>
          </a:xfrm>
          <a:prstGeom prst="ellipse">
            <a:avLst/>
          </a:prstGeom>
          <a:solidFill>
            <a:srgbClr val="FFA0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208" name="Google Shape;208;p29"/>
          <p:cNvSpPr/>
          <p:nvPr/>
        </p:nvSpPr>
        <p:spPr>
          <a:xfrm>
            <a:off x="2195907" y="634902"/>
            <a:ext cx="808800" cy="808800"/>
          </a:xfrm>
          <a:prstGeom prst="ellipse">
            <a:avLst/>
          </a:prstGeom>
          <a:solidFill>
            <a:srgbClr val="62D6E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209" name="Google Shape;209;p29"/>
          <p:cNvSpPr/>
          <p:nvPr>
            <p:ph idx="2" type="pic"/>
          </p:nvPr>
        </p:nvSpPr>
        <p:spPr>
          <a:xfrm>
            <a:off x="0" y="-25"/>
            <a:ext cx="3524400" cy="5143500"/>
          </a:xfrm>
          <a:prstGeom prst="rect">
            <a:avLst/>
          </a:prstGeom>
          <a:noFill/>
          <a:ln>
            <a:noFill/>
          </a:ln>
        </p:spPr>
      </p:sp>
      <p:sp>
        <p:nvSpPr>
          <p:cNvPr id="210" name="Google Shape;210;p29"/>
          <p:cNvSpPr txBox="1"/>
          <p:nvPr>
            <p:ph idx="1" type="body"/>
          </p:nvPr>
        </p:nvSpPr>
        <p:spPr>
          <a:xfrm>
            <a:off x="3306075" y="661950"/>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211" name="Google Shape;211;p29"/>
          <p:cNvSpPr txBox="1"/>
          <p:nvPr>
            <p:ph idx="3" type="body"/>
          </p:nvPr>
        </p:nvSpPr>
        <p:spPr>
          <a:xfrm>
            <a:off x="3306075" y="2164775"/>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212" name="Google Shape;212;p29"/>
          <p:cNvSpPr txBox="1"/>
          <p:nvPr>
            <p:ph idx="4" type="body"/>
          </p:nvPr>
        </p:nvSpPr>
        <p:spPr>
          <a:xfrm>
            <a:off x="3306075" y="3667600"/>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213" name="Google Shape;21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Light"/>
                <a:ea typeface="Outfit Light"/>
                <a:cs typeface="Outfit Light"/>
                <a:sym typeface="Outfit Light"/>
              </a:defRPr>
            </a:lvl1pPr>
            <a:lvl2pPr lvl="1" rtl="0">
              <a:buNone/>
              <a:defRPr>
                <a:solidFill>
                  <a:srgbClr val="FFFFFF"/>
                </a:solidFill>
                <a:latin typeface="Outfit Light"/>
                <a:ea typeface="Outfit Light"/>
                <a:cs typeface="Outfit Light"/>
                <a:sym typeface="Outfit Light"/>
              </a:defRPr>
            </a:lvl2pPr>
            <a:lvl3pPr lvl="2" rtl="0">
              <a:buNone/>
              <a:defRPr>
                <a:solidFill>
                  <a:srgbClr val="FFFFFF"/>
                </a:solidFill>
                <a:latin typeface="Outfit Light"/>
                <a:ea typeface="Outfit Light"/>
                <a:cs typeface="Outfit Light"/>
                <a:sym typeface="Outfit Light"/>
              </a:defRPr>
            </a:lvl3pPr>
            <a:lvl4pPr lvl="3" rtl="0">
              <a:buNone/>
              <a:defRPr>
                <a:solidFill>
                  <a:srgbClr val="FFFFFF"/>
                </a:solidFill>
                <a:latin typeface="Outfit Light"/>
                <a:ea typeface="Outfit Light"/>
                <a:cs typeface="Outfit Light"/>
                <a:sym typeface="Outfit Light"/>
              </a:defRPr>
            </a:lvl4pPr>
            <a:lvl5pPr lvl="4" rtl="0">
              <a:buNone/>
              <a:defRPr>
                <a:solidFill>
                  <a:srgbClr val="FFFFFF"/>
                </a:solidFill>
                <a:latin typeface="Outfit Light"/>
                <a:ea typeface="Outfit Light"/>
                <a:cs typeface="Outfit Light"/>
                <a:sym typeface="Outfit Light"/>
              </a:defRPr>
            </a:lvl5pPr>
            <a:lvl6pPr lvl="5" rtl="0">
              <a:buNone/>
              <a:defRPr>
                <a:solidFill>
                  <a:srgbClr val="FFFFFF"/>
                </a:solidFill>
                <a:latin typeface="Outfit Light"/>
                <a:ea typeface="Outfit Light"/>
                <a:cs typeface="Outfit Light"/>
                <a:sym typeface="Outfit Light"/>
              </a:defRPr>
            </a:lvl6pPr>
            <a:lvl7pPr lvl="6" rtl="0">
              <a:buNone/>
              <a:defRPr>
                <a:solidFill>
                  <a:srgbClr val="FFFFFF"/>
                </a:solidFill>
                <a:latin typeface="Outfit Light"/>
                <a:ea typeface="Outfit Light"/>
                <a:cs typeface="Outfit Light"/>
                <a:sym typeface="Outfit Light"/>
              </a:defRPr>
            </a:lvl7pPr>
            <a:lvl8pPr lvl="7" rtl="0">
              <a:buNone/>
              <a:defRPr>
                <a:solidFill>
                  <a:srgbClr val="FFFFFF"/>
                </a:solidFill>
                <a:latin typeface="Outfit Light"/>
                <a:ea typeface="Outfit Light"/>
                <a:cs typeface="Outfit Light"/>
                <a:sym typeface="Outfit Light"/>
              </a:defRPr>
            </a:lvl8pPr>
            <a:lvl9pPr lvl="8" rtl="0">
              <a:buNone/>
              <a:defRPr>
                <a:solidFill>
                  <a:srgbClr val="FFFFFF"/>
                </a:solidFill>
                <a:latin typeface="Outfit Light"/>
                <a:ea typeface="Outfit Light"/>
                <a:cs typeface="Outfit Light"/>
                <a:sym typeface="Outfi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7">
  <p:cSld name="CUSTOM_1_4">
    <p:bg>
      <p:bgPr>
        <a:solidFill>
          <a:schemeClr val="dk1"/>
        </a:solidFill>
      </p:bgPr>
    </p:bg>
    <p:spTree>
      <p:nvGrpSpPr>
        <p:cNvPr id="214" name="Shape 214"/>
        <p:cNvGrpSpPr/>
        <p:nvPr/>
      </p:nvGrpSpPr>
      <p:grpSpPr>
        <a:xfrm>
          <a:off x="0" y="0"/>
          <a:ext cx="0" cy="0"/>
          <a:chOff x="0" y="0"/>
          <a:chExt cx="0" cy="0"/>
        </a:xfrm>
      </p:grpSpPr>
      <p:sp>
        <p:nvSpPr>
          <p:cNvPr id="215" name="Google Shape;215;p30"/>
          <p:cNvSpPr/>
          <p:nvPr/>
        </p:nvSpPr>
        <p:spPr>
          <a:xfrm>
            <a:off x="3081750" y="1081475"/>
            <a:ext cx="2980500" cy="2980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0"/>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17" name="Google Shape;217;p30"/>
          <p:cNvSpPr/>
          <p:nvPr/>
        </p:nvSpPr>
        <p:spPr>
          <a:xfrm>
            <a:off x="3081713" y="1081463"/>
            <a:ext cx="2980500" cy="2980500"/>
          </a:xfrm>
          <a:prstGeom prst="ellipse">
            <a:avLst/>
          </a:prstGeom>
          <a:solidFill>
            <a:srgbClr val="62D6E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218" name="Google Shape;218;p30"/>
          <p:cNvSpPr txBox="1"/>
          <p:nvPr>
            <p:ph type="title"/>
          </p:nvPr>
        </p:nvSpPr>
        <p:spPr>
          <a:xfrm>
            <a:off x="3605850" y="1990350"/>
            <a:ext cx="1932300" cy="116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sp>
        <p:nvSpPr>
          <p:cNvPr id="219" name="Google Shape;219;p30"/>
          <p:cNvSpPr txBox="1"/>
          <p:nvPr>
            <p:ph idx="1" type="body"/>
          </p:nvPr>
        </p:nvSpPr>
        <p:spPr>
          <a:xfrm>
            <a:off x="304125" y="1565425"/>
            <a:ext cx="2567400" cy="966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1pPr>
            <a:lvl2pPr indent="-317500" lvl="1" marL="9144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2pPr>
            <a:lvl3pPr indent="-317500" lvl="2" marL="13716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3pPr>
            <a:lvl4pPr indent="-317500" lvl="3" marL="18288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4pPr>
            <a:lvl5pPr indent="-317500" lvl="4" marL="22860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5pPr>
            <a:lvl6pPr indent="-317500" lvl="5" marL="27432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6pPr>
            <a:lvl7pPr indent="-317500" lvl="6" marL="32004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7pPr>
            <a:lvl8pPr indent="-317500" lvl="7" marL="36576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8pPr>
            <a:lvl9pPr indent="-317500" lvl="8" marL="41148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9pPr>
          </a:lstStyle>
          <a:p/>
        </p:txBody>
      </p:sp>
      <p:sp>
        <p:nvSpPr>
          <p:cNvPr id="220" name="Google Shape;220;p30"/>
          <p:cNvSpPr txBox="1"/>
          <p:nvPr>
            <p:ph idx="2" type="body"/>
          </p:nvPr>
        </p:nvSpPr>
        <p:spPr>
          <a:xfrm>
            <a:off x="6272475" y="1565425"/>
            <a:ext cx="2567400" cy="966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1pPr>
            <a:lvl2pPr indent="-317500" lvl="1" marL="9144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2pPr>
            <a:lvl3pPr indent="-317500" lvl="2" marL="13716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3pPr>
            <a:lvl4pPr indent="-317500" lvl="3" marL="18288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4pPr>
            <a:lvl5pPr indent="-317500" lvl="4" marL="22860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5pPr>
            <a:lvl6pPr indent="-317500" lvl="5" marL="27432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6pPr>
            <a:lvl7pPr indent="-317500" lvl="6" marL="32004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7pPr>
            <a:lvl8pPr indent="-317500" lvl="7" marL="36576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8pPr>
            <a:lvl9pPr indent="-317500" lvl="8" marL="41148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9pPr>
          </a:lstStyle>
          <a:p/>
        </p:txBody>
      </p:sp>
      <p:sp>
        <p:nvSpPr>
          <p:cNvPr id="221" name="Google Shape;22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Light"/>
                <a:ea typeface="Outfit Light"/>
                <a:cs typeface="Outfit Light"/>
                <a:sym typeface="Outfit Light"/>
              </a:defRPr>
            </a:lvl1pPr>
            <a:lvl2pPr lvl="1" rtl="0">
              <a:buNone/>
              <a:defRPr>
                <a:solidFill>
                  <a:srgbClr val="FFFFFF"/>
                </a:solidFill>
                <a:latin typeface="Outfit Light"/>
                <a:ea typeface="Outfit Light"/>
                <a:cs typeface="Outfit Light"/>
                <a:sym typeface="Outfit Light"/>
              </a:defRPr>
            </a:lvl2pPr>
            <a:lvl3pPr lvl="2" rtl="0">
              <a:buNone/>
              <a:defRPr>
                <a:solidFill>
                  <a:srgbClr val="FFFFFF"/>
                </a:solidFill>
                <a:latin typeface="Outfit Light"/>
                <a:ea typeface="Outfit Light"/>
                <a:cs typeface="Outfit Light"/>
                <a:sym typeface="Outfit Light"/>
              </a:defRPr>
            </a:lvl3pPr>
            <a:lvl4pPr lvl="3" rtl="0">
              <a:buNone/>
              <a:defRPr>
                <a:solidFill>
                  <a:srgbClr val="FFFFFF"/>
                </a:solidFill>
                <a:latin typeface="Outfit Light"/>
                <a:ea typeface="Outfit Light"/>
                <a:cs typeface="Outfit Light"/>
                <a:sym typeface="Outfit Light"/>
              </a:defRPr>
            </a:lvl4pPr>
            <a:lvl5pPr lvl="4" rtl="0">
              <a:buNone/>
              <a:defRPr>
                <a:solidFill>
                  <a:srgbClr val="FFFFFF"/>
                </a:solidFill>
                <a:latin typeface="Outfit Light"/>
                <a:ea typeface="Outfit Light"/>
                <a:cs typeface="Outfit Light"/>
                <a:sym typeface="Outfit Light"/>
              </a:defRPr>
            </a:lvl5pPr>
            <a:lvl6pPr lvl="5" rtl="0">
              <a:buNone/>
              <a:defRPr>
                <a:solidFill>
                  <a:srgbClr val="FFFFFF"/>
                </a:solidFill>
                <a:latin typeface="Outfit Light"/>
                <a:ea typeface="Outfit Light"/>
                <a:cs typeface="Outfit Light"/>
                <a:sym typeface="Outfit Light"/>
              </a:defRPr>
            </a:lvl6pPr>
            <a:lvl7pPr lvl="6" rtl="0">
              <a:buNone/>
              <a:defRPr>
                <a:solidFill>
                  <a:srgbClr val="FFFFFF"/>
                </a:solidFill>
                <a:latin typeface="Outfit Light"/>
                <a:ea typeface="Outfit Light"/>
                <a:cs typeface="Outfit Light"/>
                <a:sym typeface="Outfit Light"/>
              </a:defRPr>
            </a:lvl7pPr>
            <a:lvl8pPr lvl="7" rtl="0">
              <a:buNone/>
              <a:defRPr>
                <a:solidFill>
                  <a:srgbClr val="FFFFFF"/>
                </a:solidFill>
                <a:latin typeface="Outfit Light"/>
                <a:ea typeface="Outfit Light"/>
                <a:cs typeface="Outfit Light"/>
                <a:sym typeface="Outfit Light"/>
              </a:defRPr>
            </a:lvl8pPr>
            <a:lvl9pPr lvl="8" rtl="0">
              <a:buNone/>
              <a:defRPr>
                <a:solidFill>
                  <a:srgbClr val="FFFFFF"/>
                </a:solidFill>
                <a:latin typeface="Outfit Light"/>
                <a:ea typeface="Outfit Light"/>
                <a:cs typeface="Outfit Light"/>
                <a:sym typeface="Outfi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Image slide">
  <p:cSld name="CUSTOM_1_4_1">
    <p:bg>
      <p:bgPr>
        <a:solidFill>
          <a:schemeClr val="dk1"/>
        </a:solidFill>
      </p:bgPr>
    </p:bg>
    <p:spTree>
      <p:nvGrpSpPr>
        <p:cNvPr id="222" name="Shape 222"/>
        <p:cNvGrpSpPr/>
        <p:nvPr/>
      </p:nvGrpSpPr>
      <p:grpSpPr>
        <a:xfrm>
          <a:off x="0" y="0"/>
          <a:ext cx="0" cy="0"/>
          <a:chOff x="0" y="0"/>
          <a:chExt cx="0" cy="0"/>
        </a:xfrm>
      </p:grpSpPr>
      <p:pic>
        <p:nvPicPr>
          <p:cNvPr id="223" name="Google Shape;223;p31"/>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24" name="Google Shape;224;p31"/>
          <p:cNvSpPr/>
          <p:nvPr>
            <p:ph idx="2" type="pic"/>
          </p:nvPr>
        </p:nvSpPr>
        <p:spPr>
          <a:xfrm>
            <a:off x="0" y="44725"/>
            <a:ext cx="9144000" cy="3086100"/>
          </a:xfrm>
          <a:prstGeom prst="rect">
            <a:avLst/>
          </a:prstGeom>
          <a:noFill/>
          <a:ln>
            <a:noFill/>
          </a:ln>
        </p:spPr>
      </p:sp>
      <p:sp>
        <p:nvSpPr>
          <p:cNvPr id="225" name="Google Shape;225;p31"/>
          <p:cNvSpPr txBox="1"/>
          <p:nvPr>
            <p:ph type="title"/>
          </p:nvPr>
        </p:nvSpPr>
        <p:spPr>
          <a:xfrm>
            <a:off x="474100" y="3452850"/>
            <a:ext cx="8319000" cy="133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1pPr>
            <a:lvl2pPr lvl="1"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2pPr>
            <a:lvl3pPr lvl="2"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3pPr>
            <a:lvl4pPr lvl="3"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4pPr>
            <a:lvl5pPr lvl="4"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5pPr>
            <a:lvl6pPr lvl="5"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6pPr>
            <a:lvl7pPr lvl="6"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7pPr>
            <a:lvl8pPr lvl="7"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8pPr>
            <a:lvl9pPr lvl="8"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9pPr>
          </a:lstStyle>
          <a:p/>
        </p:txBody>
      </p:sp>
      <p:sp>
        <p:nvSpPr>
          <p:cNvPr id="226" name="Google Shape;226;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9">
  <p:cSld name="CUSTOM_1_3">
    <p:bg>
      <p:bgPr>
        <a:solidFill>
          <a:schemeClr val="dk1"/>
        </a:solidFill>
      </p:bgPr>
    </p:bg>
    <p:spTree>
      <p:nvGrpSpPr>
        <p:cNvPr id="227" name="Shape 227"/>
        <p:cNvGrpSpPr/>
        <p:nvPr/>
      </p:nvGrpSpPr>
      <p:grpSpPr>
        <a:xfrm>
          <a:off x="0" y="0"/>
          <a:ext cx="0" cy="0"/>
          <a:chOff x="0" y="0"/>
          <a:chExt cx="0" cy="0"/>
        </a:xfrm>
      </p:grpSpPr>
      <p:sp>
        <p:nvSpPr>
          <p:cNvPr id="228" name="Google Shape;228;p32"/>
          <p:cNvSpPr txBox="1"/>
          <p:nvPr>
            <p:ph type="title"/>
          </p:nvPr>
        </p:nvSpPr>
        <p:spPr>
          <a:xfrm>
            <a:off x="691575" y="950900"/>
            <a:ext cx="4694100" cy="148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sp>
        <p:nvSpPr>
          <p:cNvPr id="229" name="Google Shape;229;p32"/>
          <p:cNvSpPr/>
          <p:nvPr/>
        </p:nvSpPr>
        <p:spPr>
          <a:xfrm>
            <a:off x="0" y="2602000"/>
            <a:ext cx="2286000" cy="254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a:off x="2286051" y="2602000"/>
            <a:ext cx="2286000" cy="254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a:off x="4572102" y="2602000"/>
            <a:ext cx="2286000" cy="254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a:off x="6858051" y="2602000"/>
            <a:ext cx="2286000" cy="254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txBox="1"/>
          <p:nvPr>
            <p:ph idx="1" type="subTitle"/>
          </p:nvPr>
        </p:nvSpPr>
        <p:spPr>
          <a:xfrm>
            <a:off x="293925"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4" name="Google Shape;234;p32"/>
          <p:cNvSpPr txBox="1"/>
          <p:nvPr>
            <p:ph idx="2" type="subTitle"/>
          </p:nvPr>
        </p:nvSpPr>
        <p:spPr>
          <a:xfrm>
            <a:off x="2576075"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235" name="Google Shape;235;p32"/>
          <p:cNvSpPr txBox="1"/>
          <p:nvPr>
            <p:ph idx="3" type="subTitle"/>
          </p:nvPr>
        </p:nvSpPr>
        <p:spPr>
          <a:xfrm>
            <a:off x="4950050"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6" name="Google Shape;236;p32"/>
          <p:cNvSpPr txBox="1"/>
          <p:nvPr>
            <p:ph idx="4" type="subTitle"/>
          </p:nvPr>
        </p:nvSpPr>
        <p:spPr>
          <a:xfrm>
            <a:off x="7236050"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pic>
        <p:nvPicPr>
          <p:cNvPr id="237" name="Google Shape;237;p32"/>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38" name="Google Shape;23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SemiBold"/>
                <a:ea typeface="Outfit SemiBold"/>
                <a:cs typeface="Outfit SemiBold"/>
                <a:sym typeface="Outfit SemiBold"/>
              </a:defRPr>
            </a:lvl1pPr>
            <a:lvl2pPr lvl="1" rtl="0">
              <a:buNone/>
              <a:defRPr>
                <a:solidFill>
                  <a:srgbClr val="000000"/>
                </a:solidFill>
                <a:latin typeface="Outfit SemiBold"/>
                <a:ea typeface="Outfit SemiBold"/>
                <a:cs typeface="Outfit SemiBold"/>
                <a:sym typeface="Outfit SemiBold"/>
              </a:defRPr>
            </a:lvl2pPr>
            <a:lvl3pPr lvl="2" rtl="0">
              <a:buNone/>
              <a:defRPr>
                <a:solidFill>
                  <a:srgbClr val="000000"/>
                </a:solidFill>
                <a:latin typeface="Outfit SemiBold"/>
                <a:ea typeface="Outfit SemiBold"/>
                <a:cs typeface="Outfit SemiBold"/>
                <a:sym typeface="Outfit SemiBold"/>
              </a:defRPr>
            </a:lvl3pPr>
            <a:lvl4pPr lvl="3" rtl="0">
              <a:buNone/>
              <a:defRPr>
                <a:solidFill>
                  <a:srgbClr val="000000"/>
                </a:solidFill>
                <a:latin typeface="Outfit SemiBold"/>
                <a:ea typeface="Outfit SemiBold"/>
                <a:cs typeface="Outfit SemiBold"/>
                <a:sym typeface="Outfit SemiBold"/>
              </a:defRPr>
            </a:lvl4pPr>
            <a:lvl5pPr lvl="4" rtl="0">
              <a:buNone/>
              <a:defRPr>
                <a:solidFill>
                  <a:srgbClr val="000000"/>
                </a:solidFill>
                <a:latin typeface="Outfit SemiBold"/>
                <a:ea typeface="Outfit SemiBold"/>
                <a:cs typeface="Outfit SemiBold"/>
                <a:sym typeface="Outfit SemiBold"/>
              </a:defRPr>
            </a:lvl5pPr>
            <a:lvl6pPr lvl="5" rtl="0">
              <a:buNone/>
              <a:defRPr>
                <a:solidFill>
                  <a:srgbClr val="000000"/>
                </a:solidFill>
                <a:latin typeface="Outfit SemiBold"/>
                <a:ea typeface="Outfit SemiBold"/>
                <a:cs typeface="Outfit SemiBold"/>
                <a:sym typeface="Outfit SemiBold"/>
              </a:defRPr>
            </a:lvl6pPr>
            <a:lvl7pPr lvl="6" rtl="0">
              <a:buNone/>
              <a:defRPr>
                <a:solidFill>
                  <a:srgbClr val="000000"/>
                </a:solidFill>
                <a:latin typeface="Outfit SemiBold"/>
                <a:ea typeface="Outfit SemiBold"/>
                <a:cs typeface="Outfit SemiBold"/>
                <a:sym typeface="Outfit SemiBold"/>
              </a:defRPr>
            </a:lvl7pPr>
            <a:lvl8pPr lvl="7" rtl="0">
              <a:buNone/>
              <a:defRPr>
                <a:solidFill>
                  <a:srgbClr val="000000"/>
                </a:solidFill>
                <a:latin typeface="Outfit SemiBold"/>
                <a:ea typeface="Outfit SemiBold"/>
                <a:cs typeface="Outfit SemiBold"/>
                <a:sym typeface="Outfit SemiBold"/>
              </a:defRPr>
            </a:lvl8pPr>
            <a:lvl9pPr lvl="8" rtl="0">
              <a:buNone/>
              <a:defRPr>
                <a:solidFill>
                  <a:srgbClr val="000000"/>
                </a:solidFill>
                <a:latin typeface="Outfit SemiBold"/>
                <a:ea typeface="Outfit SemiBold"/>
                <a:cs typeface="Outfit SemiBold"/>
                <a:sym typeface="Outfit SemiBol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0">
  <p:cSld name="CUSTOM_1_2">
    <p:bg>
      <p:bgPr>
        <a:solidFill>
          <a:schemeClr val="dk1"/>
        </a:solidFill>
      </p:bgPr>
    </p:bg>
    <p:spTree>
      <p:nvGrpSpPr>
        <p:cNvPr id="239" name="Shape 239"/>
        <p:cNvGrpSpPr/>
        <p:nvPr/>
      </p:nvGrpSpPr>
      <p:grpSpPr>
        <a:xfrm>
          <a:off x="0" y="0"/>
          <a:ext cx="0" cy="0"/>
          <a:chOff x="0" y="0"/>
          <a:chExt cx="0" cy="0"/>
        </a:xfrm>
      </p:grpSpPr>
      <p:sp>
        <p:nvSpPr>
          <p:cNvPr id="240" name="Google Shape;240;p33"/>
          <p:cNvSpPr txBox="1"/>
          <p:nvPr>
            <p:ph type="title"/>
          </p:nvPr>
        </p:nvSpPr>
        <p:spPr>
          <a:xfrm>
            <a:off x="1659750" y="1538725"/>
            <a:ext cx="6345000" cy="2031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cxnSp>
        <p:nvCxnSpPr>
          <p:cNvPr id="241" name="Google Shape;241;p33"/>
          <p:cNvCxnSpPr/>
          <p:nvPr/>
        </p:nvCxnSpPr>
        <p:spPr>
          <a:xfrm>
            <a:off x="1391775" y="1478225"/>
            <a:ext cx="0" cy="2532900"/>
          </a:xfrm>
          <a:prstGeom prst="straightConnector1">
            <a:avLst/>
          </a:prstGeom>
          <a:noFill/>
          <a:ln cap="flat" cmpd="sng" w="38100">
            <a:solidFill>
              <a:srgbClr val="FFD66B"/>
            </a:solidFill>
            <a:prstDash val="solid"/>
            <a:round/>
            <a:headEnd len="med" w="med" type="none"/>
            <a:tailEnd len="med" w="med" type="none"/>
          </a:ln>
        </p:spPr>
      </p:cxnSp>
      <p:pic>
        <p:nvPicPr>
          <p:cNvPr id="242" name="Google Shape;242;p33"/>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43" name="Google Shape;243;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8">
  <p:cSld name="CUSTOM_1_1">
    <p:bg>
      <p:bgPr>
        <a:solidFill>
          <a:schemeClr val="accent1"/>
        </a:solidFill>
      </p:bgPr>
    </p:bg>
    <p:spTree>
      <p:nvGrpSpPr>
        <p:cNvPr id="244" name="Shape 244"/>
        <p:cNvGrpSpPr/>
        <p:nvPr/>
      </p:nvGrpSpPr>
      <p:grpSpPr>
        <a:xfrm>
          <a:off x="0" y="0"/>
          <a:ext cx="0" cy="0"/>
          <a:chOff x="0" y="0"/>
          <a:chExt cx="0" cy="0"/>
        </a:xfrm>
      </p:grpSpPr>
      <p:pic>
        <p:nvPicPr>
          <p:cNvPr id="245" name="Google Shape;245;p34"/>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246" name="Google Shape;246;p34"/>
          <p:cNvCxnSpPr/>
          <p:nvPr/>
        </p:nvCxnSpPr>
        <p:spPr>
          <a:xfrm>
            <a:off x="476250" y="1474000"/>
            <a:ext cx="792000" cy="0"/>
          </a:xfrm>
          <a:prstGeom prst="straightConnector1">
            <a:avLst/>
          </a:prstGeom>
          <a:noFill/>
          <a:ln cap="flat" cmpd="sng" w="28575">
            <a:solidFill>
              <a:srgbClr val="FFFFFF"/>
            </a:solidFill>
            <a:prstDash val="solid"/>
            <a:round/>
            <a:headEnd len="sm" w="sm" type="none"/>
            <a:tailEnd len="sm" w="sm" type="none"/>
          </a:ln>
        </p:spPr>
      </p:cxnSp>
      <p:sp>
        <p:nvSpPr>
          <p:cNvPr id="247" name="Google Shape;247;p34"/>
          <p:cNvSpPr txBox="1"/>
          <p:nvPr>
            <p:ph type="title"/>
          </p:nvPr>
        </p:nvSpPr>
        <p:spPr>
          <a:xfrm>
            <a:off x="476250" y="344675"/>
            <a:ext cx="36819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pic>
        <p:nvPicPr>
          <p:cNvPr descr="Image" id="248" name="Google Shape;248;p34"/>
          <p:cNvPicPr preferRelativeResize="0"/>
          <p:nvPr/>
        </p:nvPicPr>
        <p:blipFill rotWithShape="1">
          <a:blip r:embed="rId3">
            <a:alphaModFix/>
          </a:blip>
          <a:srcRect b="0" l="0" r="0" t="0"/>
          <a:stretch/>
        </p:blipFill>
        <p:spPr>
          <a:xfrm>
            <a:off x="4872517" y="1011575"/>
            <a:ext cx="3469304" cy="3120349"/>
          </a:xfrm>
          <a:prstGeom prst="rect">
            <a:avLst/>
          </a:prstGeom>
          <a:noFill/>
          <a:ln>
            <a:noFill/>
          </a:ln>
        </p:spPr>
      </p:pic>
      <p:sp>
        <p:nvSpPr>
          <p:cNvPr id="249" name="Google Shape;249;p34"/>
          <p:cNvSpPr txBox="1"/>
          <p:nvPr>
            <p:ph idx="1" type="body"/>
          </p:nvPr>
        </p:nvSpPr>
        <p:spPr>
          <a:xfrm>
            <a:off x="475450" y="1867225"/>
            <a:ext cx="3469200" cy="2766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1pPr>
            <a:lvl2pPr indent="-304800" lvl="1" marL="914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2pPr>
            <a:lvl3pPr indent="-304800" lvl="2" marL="1371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3pPr>
            <a:lvl4pPr indent="-304800" lvl="3" marL="1828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4pPr>
            <a:lvl5pPr indent="-304800" lvl="4" marL="22860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5pPr>
            <a:lvl6pPr indent="-304800" lvl="5" marL="2743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6pPr>
            <a:lvl7pPr indent="-304800" lvl="6" marL="3200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7pPr>
            <a:lvl8pPr indent="-304800" lvl="7" marL="3657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8pPr>
            <a:lvl9pPr indent="-304800" lvl="8" marL="4114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9pPr>
          </a:lstStyle>
          <a:p/>
        </p:txBody>
      </p:sp>
      <p:sp>
        <p:nvSpPr>
          <p:cNvPr id="250" name="Google Shape;250;p34"/>
          <p:cNvSpPr/>
          <p:nvPr>
            <p:ph idx="2" type="pic"/>
          </p:nvPr>
        </p:nvSpPr>
        <p:spPr>
          <a:xfrm>
            <a:off x="4964675" y="1106500"/>
            <a:ext cx="3285000" cy="1841400"/>
          </a:xfrm>
          <a:prstGeom prst="rect">
            <a:avLst/>
          </a:prstGeom>
          <a:noFill/>
          <a:ln>
            <a:noFill/>
          </a:ln>
        </p:spPr>
      </p:sp>
      <p:sp>
        <p:nvSpPr>
          <p:cNvPr id="251" name="Google Shape;251;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1">
  <p:cSld name="CUSTOM_1_1_1">
    <p:bg>
      <p:bgPr>
        <a:solidFill>
          <a:srgbClr val="FFFFFF"/>
        </a:solidFill>
      </p:bgPr>
    </p:bg>
    <p:spTree>
      <p:nvGrpSpPr>
        <p:cNvPr id="252" name="Shape 252"/>
        <p:cNvGrpSpPr/>
        <p:nvPr/>
      </p:nvGrpSpPr>
      <p:grpSpPr>
        <a:xfrm>
          <a:off x="0" y="0"/>
          <a:ext cx="0" cy="0"/>
          <a:chOff x="0" y="0"/>
          <a:chExt cx="0" cy="0"/>
        </a:xfrm>
      </p:grpSpPr>
      <p:pic>
        <p:nvPicPr>
          <p:cNvPr id="253" name="Google Shape;253;p35"/>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254" name="Google Shape;254;p35"/>
          <p:cNvCxnSpPr/>
          <p:nvPr/>
        </p:nvCxnSpPr>
        <p:spPr>
          <a:xfrm>
            <a:off x="1391775" y="1478225"/>
            <a:ext cx="0" cy="2532900"/>
          </a:xfrm>
          <a:prstGeom prst="straightConnector1">
            <a:avLst/>
          </a:prstGeom>
          <a:noFill/>
          <a:ln cap="flat" cmpd="sng" w="38100">
            <a:solidFill>
              <a:schemeClr val="accent1"/>
            </a:solidFill>
            <a:prstDash val="solid"/>
            <a:round/>
            <a:headEnd len="med" w="med" type="none"/>
            <a:tailEnd len="med" w="med" type="none"/>
          </a:ln>
        </p:spPr>
      </p:cxnSp>
      <p:sp>
        <p:nvSpPr>
          <p:cNvPr id="255" name="Google Shape;255;p35"/>
          <p:cNvSpPr txBox="1"/>
          <p:nvPr>
            <p:ph type="title"/>
          </p:nvPr>
        </p:nvSpPr>
        <p:spPr>
          <a:xfrm>
            <a:off x="1659750" y="1538725"/>
            <a:ext cx="6345000" cy="2031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200"/>
              <a:buFont typeface="Outfit"/>
              <a:buNone/>
              <a:defRPr b="1" sz="3200">
                <a:latin typeface="Outfit"/>
                <a:ea typeface="Outfit"/>
                <a:cs typeface="Outfit"/>
                <a:sym typeface="Outfit"/>
              </a:defRPr>
            </a:lvl1pPr>
            <a:lvl2pPr lvl="1" rtl="0">
              <a:spcBef>
                <a:spcPts val="0"/>
              </a:spcBef>
              <a:spcAft>
                <a:spcPts val="0"/>
              </a:spcAft>
              <a:buSzPts val="3200"/>
              <a:buFont typeface="Outfit"/>
              <a:buNone/>
              <a:defRPr b="1" sz="3200">
                <a:latin typeface="Outfit"/>
                <a:ea typeface="Outfit"/>
                <a:cs typeface="Outfit"/>
                <a:sym typeface="Outfit"/>
              </a:defRPr>
            </a:lvl2pPr>
            <a:lvl3pPr lvl="2" rtl="0">
              <a:spcBef>
                <a:spcPts val="0"/>
              </a:spcBef>
              <a:spcAft>
                <a:spcPts val="0"/>
              </a:spcAft>
              <a:buSzPts val="3200"/>
              <a:buFont typeface="Outfit"/>
              <a:buNone/>
              <a:defRPr b="1" sz="3200">
                <a:latin typeface="Outfit"/>
                <a:ea typeface="Outfit"/>
                <a:cs typeface="Outfit"/>
                <a:sym typeface="Outfit"/>
              </a:defRPr>
            </a:lvl3pPr>
            <a:lvl4pPr lvl="3" rtl="0">
              <a:spcBef>
                <a:spcPts val="0"/>
              </a:spcBef>
              <a:spcAft>
                <a:spcPts val="0"/>
              </a:spcAft>
              <a:buSzPts val="3200"/>
              <a:buFont typeface="Outfit"/>
              <a:buNone/>
              <a:defRPr b="1" sz="3200">
                <a:latin typeface="Outfit"/>
                <a:ea typeface="Outfit"/>
                <a:cs typeface="Outfit"/>
                <a:sym typeface="Outfit"/>
              </a:defRPr>
            </a:lvl4pPr>
            <a:lvl5pPr lvl="4" rtl="0">
              <a:spcBef>
                <a:spcPts val="0"/>
              </a:spcBef>
              <a:spcAft>
                <a:spcPts val="0"/>
              </a:spcAft>
              <a:buSzPts val="3200"/>
              <a:buFont typeface="Outfit"/>
              <a:buNone/>
              <a:defRPr b="1" sz="3200">
                <a:latin typeface="Outfit"/>
                <a:ea typeface="Outfit"/>
                <a:cs typeface="Outfit"/>
                <a:sym typeface="Outfit"/>
              </a:defRPr>
            </a:lvl5pPr>
            <a:lvl6pPr lvl="5" rtl="0">
              <a:spcBef>
                <a:spcPts val="0"/>
              </a:spcBef>
              <a:spcAft>
                <a:spcPts val="0"/>
              </a:spcAft>
              <a:buSzPts val="3200"/>
              <a:buFont typeface="Outfit"/>
              <a:buNone/>
              <a:defRPr b="1" sz="3200">
                <a:latin typeface="Outfit"/>
                <a:ea typeface="Outfit"/>
                <a:cs typeface="Outfit"/>
                <a:sym typeface="Outfit"/>
              </a:defRPr>
            </a:lvl6pPr>
            <a:lvl7pPr lvl="6" rtl="0">
              <a:spcBef>
                <a:spcPts val="0"/>
              </a:spcBef>
              <a:spcAft>
                <a:spcPts val="0"/>
              </a:spcAft>
              <a:buSzPts val="3200"/>
              <a:buFont typeface="Outfit"/>
              <a:buNone/>
              <a:defRPr b="1" sz="3200">
                <a:latin typeface="Outfit"/>
                <a:ea typeface="Outfit"/>
                <a:cs typeface="Outfit"/>
                <a:sym typeface="Outfit"/>
              </a:defRPr>
            </a:lvl7pPr>
            <a:lvl8pPr lvl="7" rtl="0">
              <a:spcBef>
                <a:spcPts val="0"/>
              </a:spcBef>
              <a:spcAft>
                <a:spcPts val="0"/>
              </a:spcAft>
              <a:buSzPts val="3200"/>
              <a:buFont typeface="Outfit"/>
              <a:buNone/>
              <a:defRPr b="1" sz="3200">
                <a:latin typeface="Outfit"/>
                <a:ea typeface="Outfit"/>
                <a:cs typeface="Outfit"/>
                <a:sym typeface="Outfit"/>
              </a:defRPr>
            </a:lvl8pPr>
            <a:lvl9pPr lvl="8" rtl="0">
              <a:spcBef>
                <a:spcPts val="0"/>
              </a:spcBef>
              <a:spcAft>
                <a:spcPts val="0"/>
              </a:spcAft>
              <a:buSzPts val="3200"/>
              <a:buFont typeface="Outfit"/>
              <a:buNone/>
              <a:defRPr b="1" sz="3200">
                <a:latin typeface="Outfit"/>
                <a:ea typeface="Outfit"/>
                <a:cs typeface="Outfit"/>
                <a:sym typeface="Outfit"/>
              </a:defRPr>
            </a:lvl9pPr>
          </a:lstStyle>
          <a:p/>
        </p:txBody>
      </p:sp>
      <p:sp>
        <p:nvSpPr>
          <p:cNvPr id="256" name="Google Shape;256;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p:cSld name="CUSTOM_2">
    <p:spTree>
      <p:nvGrpSpPr>
        <p:cNvPr id="257" name="Shape 257"/>
        <p:cNvGrpSpPr/>
        <p:nvPr/>
      </p:nvGrpSpPr>
      <p:grpSpPr>
        <a:xfrm>
          <a:off x="0" y="0"/>
          <a:ext cx="0" cy="0"/>
          <a:chOff x="0" y="0"/>
          <a:chExt cx="0" cy="0"/>
        </a:xfrm>
      </p:grpSpPr>
      <p:sp>
        <p:nvSpPr>
          <p:cNvPr id="258" name="Google Shape;258;p36"/>
          <p:cNvSpPr/>
          <p:nvPr/>
        </p:nvSpPr>
        <p:spPr>
          <a:xfrm>
            <a:off x="0" y="0"/>
            <a:ext cx="4713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259" name="Google Shape;259;p36"/>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260" name="Google Shape;260;p36"/>
          <p:cNvSpPr txBox="1"/>
          <p:nvPr>
            <p:ph type="title"/>
          </p:nvPr>
        </p:nvSpPr>
        <p:spPr>
          <a:xfrm>
            <a:off x="5178050"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cxnSp>
        <p:nvCxnSpPr>
          <p:cNvPr id="261" name="Google Shape;261;p36"/>
          <p:cNvCxnSpPr/>
          <p:nvPr/>
        </p:nvCxnSpPr>
        <p:spPr>
          <a:xfrm>
            <a:off x="5178050" y="2171000"/>
            <a:ext cx="792000" cy="0"/>
          </a:xfrm>
          <a:prstGeom prst="straightConnector1">
            <a:avLst/>
          </a:prstGeom>
          <a:noFill/>
          <a:ln cap="flat" cmpd="sng" w="28575">
            <a:solidFill>
              <a:schemeClr val="accent1"/>
            </a:solidFill>
            <a:prstDash val="solid"/>
            <a:round/>
            <a:headEnd len="sm" w="sm" type="none"/>
            <a:tailEnd len="sm" w="sm" type="none"/>
          </a:ln>
        </p:spPr>
      </p:cxnSp>
      <p:sp>
        <p:nvSpPr>
          <p:cNvPr id="262" name="Google Shape;262;p36"/>
          <p:cNvSpPr txBox="1"/>
          <p:nvPr>
            <p:ph idx="1" type="body"/>
          </p:nvPr>
        </p:nvSpPr>
        <p:spPr>
          <a:xfrm>
            <a:off x="5178075"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263" name="Google Shape;26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2">
  <p:cSld name="CUSTOM_2_3">
    <p:spTree>
      <p:nvGrpSpPr>
        <p:cNvPr id="264" name="Shape 264"/>
        <p:cNvGrpSpPr/>
        <p:nvPr/>
      </p:nvGrpSpPr>
      <p:grpSpPr>
        <a:xfrm>
          <a:off x="0" y="0"/>
          <a:ext cx="0" cy="0"/>
          <a:chOff x="0" y="0"/>
          <a:chExt cx="0" cy="0"/>
        </a:xfrm>
      </p:grpSpPr>
      <p:sp>
        <p:nvSpPr>
          <p:cNvPr id="265" name="Google Shape;265;p37"/>
          <p:cNvSpPr/>
          <p:nvPr/>
        </p:nvSpPr>
        <p:spPr>
          <a:xfrm>
            <a:off x="0" y="0"/>
            <a:ext cx="4713300" cy="51435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
        <p:nvSpPr>
          <p:cNvPr id="266" name="Google Shape;266;p37"/>
          <p:cNvSpPr txBox="1"/>
          <p:nvPr>
            <p:ph type="title"/>
          </p:nvPr>
        </p:nvSpPr>
        <p:spPr>
          <a:xfrm>
            <a:off x="5178050"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sp>
        <p:nvSpPr>
          <p:cNvPr id="267" name="Google Shape;267;p37"/>
          <p:cNvSpPr txBox="1"/>
          <p:nvPr>
            <p:ph idx="1" type="body"/>
          </p:nvPr>
        </p:nvSpPr>
        <p:spPr>
          <a:xfrm>
            <a:off x="5178075"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268" name="Google Shape;26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2">
  <p:cSld name="CUSTOM_2_3_1">
    <p:bg>
      <p:bgPr>
        <a:solidFill>
          <a:srgbClr val="000000"/>
        </a:solidFill>
      </p:bgPr>
    </p:bg>
    <p:spTree>
      <p:nvGrpSpPr>
        <p:cNvPr id="269" name="Shape 269"/>
        <p:cNvGrpSpPr/>
        <p:nvPr/>
      </p:nvGrpSpPr>
      <p:grpSpPr>
        <a:xfrm>
          <a:off x="0" y="0"/>
          <a:ext cx="0" cy="0"/>
          <a:chOff x="0" y="0"/>
          <a:chExt cx="0" cy="0"/>
        </a:xfrm>
      </p:grpSpPr>
      <p:sp>
        <p:nvSpPr>
          <p:cNvPr id="270" name="Google Shape;270;p38"/>
          <p:cNvSpPr/>
          <p:nvPr/>
        </p:nvSpPr>
        <p:spPr>
          <a:xfrm>
            <a:off x="3056975" y="0"/>
            <a:ext cx="3155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
        <p:nvSpPr>
          <p:cNvPr id="271" name="Google Shape;271;p38"/>
          <p:cNvSpPr txBox="1"/>
          <p:nvPr/>
        </p:nvSpPr>
        <p:spPr>
          <a:xfrm>
            <a:off x="434800" y="968175"/>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2" name="Google Shape;272;p38"/>
          <p:cNvSpPr txBox="1"/>
          <p:nvPr/>
        </p:nvSpPr>
        <p:spPr>
          <a:xfrm>
            <a:off x="475150" y="2371650"/>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3" name="Google Shape;273;p38"/>
          <p:cNvSpPr txBox="1"/>
          <p:nvPr/>
        </p:nvSpPr>
        <p:spPr>
          <a:xfrm>
            <a:off x="537900" y="3752225"/>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4" name="Google Shape;274;p38"/>
          <p:cNvSpPr txBox="1"/>
          <p:nvPr/>
        </p:nvSpPr>
        <p:spPr>
          <a:xfrm>
            <a:off x="6553200" y="968175"/>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5" name="Google Shape;275;p38"/>
          <p:cNvSpPr txBox="1"/>
          <p:nvPr/>
        </p:nvSpPr>
        <p:spPr>
          <a:xfrm>
            <a:off x="6584575" y="2330825"/>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6" name="Google Shape;276;p38"/>
          <p:cNvSpPr txBox="1"/>
          <p:nvPr/>
        </p:nvSpPr>
        <p:spPr>
          <a:xfrm>
            <a:off x="6660775" y="3796550"/>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pic>
        <p:nvPicPr>
          <p:cNvPr id="277" name="Google Shape;277;p38"/>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78" name="Google Shape;278;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4">
  <p:cSld name="CUSTOM_2_2">
    <p:bg>
      <p:bgPr>
        <a:solidFill>
          <a:schemeClr val="dk1"/>
        </a:solidFill>
      </p:bgPr>
    </p:bg>
    <p:spTree>
      <p:nvGrpSpPr>
        <p:cNvPr id="279" name="Shape 279"/>
        <p:cNvGrpSpPr/>
        <p:nvPr/>
      </p:nvGrpSpPr>
      <p:grpSpPr>
        <a:xfrm>
          <a:off x="0" y="0"/>
          <a:ext cx="0" cy="0"/>
          <a:chOff x="0" y="0"/>
          <a:chExt cx="0" cy="0"/>
        </a:xfrm>
      </p:grpSpPr>
      <p:sp>
        <p:nvSpPr>
          <p:cNvPr id="280" name="Google Shape;280;p39"/>
          <p:cNvSpPr/>
          <p:nvPr/>
        </p:nvSpPr>
        <p:spPr>
          <a:xfrm>
            <a:off x="0" y="0"/>
            <a:ext cx="4713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
        <p:nvSpPr>
          <p:cNvPr id="281" name="Google Shape;281;p39"/>
          <p:cNvSpPr txBox="1"/>
          <p:nvPr>
            <p:ph type="title"/>
          </p:nvPr>
        </p:nvSpPr>
        <p:spPr>
          <a:xfrm>
            <a:off x="615075" y="1071951"/>
            <a:ext cx="3102000" cy="248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sp>
        <p:nvSpPr>
          <p:cNvPr id="282" name="Google Shape;282;p39"/>
          <p:cNvSpPr txBox="1"/>
          <p:nvPr>
            <p:ph idx="2" type="title"/>
          </p:nvPr>
        </p:nvSpPr>
        <p:spPr>
          <a:xfrm>
            <a:off x="544625" y="570550"/>
            <a:ext cx="2481000" cy="40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a:buNone/>
              <a:defRPr>
                <a:solidFill>
                  <a:srgbClr val="FFD66B"/>
                </a:solidFill>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3" name="Google Shape;283;p39"/>
          <p:cNvSpPr txBox="1"/>
          <p:nvPr>
            <p:ph idx="3" type="title"/>
          </p:nvPr>
        </p:nvSpPr>
        <p:spPr>
          <a:xfrm>
            <a:off x="5323125" y="1224351"/>
            <a:ext cx="3102000" cy="248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sp>
        <p:nvSpPr>
          <p:cNvPr id="284" name="Google Shape;284;p39"/>
          <p:cNvSpPr txBox="1"/>
          <p:nvPr>
            <p:ph idx="4" type="title"/>
          </p:nvPr>
        </p:nvSpPr>
        <p:spPr>
          <a:xfrm>
            <a:off x="5252675" y="722950"/>
            <a:ext cx="2481000" cy="40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a:buNone/>
              <a:defRPr>
                <a:solidFill>
                  <a:srgbClr val="FFD66B"/>
                </a:solidFill>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85" name="Google Shape;285;p39"/>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86" name="Google Shape;28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5">
  <p:cSld name="CUSTOM_2_1">
    <p:spTree>
      <p:nvGrpSpPr>
        <p:cNvPr id="287" name="Shape 287"/>
        <p:cNvGrpSpPr/>
        <p:nvPr/>
      </p:nvGrpSpPr>
      <p:grpSpPr>
        <a:xfrm>
          <a:off x="0" y="0"/>
          <a:ext cx="0" cy="0"/>
          <a:chOff x="0" y="0"/>
          <a:chExt cx="0" cy="0"/>
        </a:xfrm>
      </p:grpSpPr>
      <p:sp>
        <p:nvSpPr>
          <p:cNvPr id="288" name="Google Shape;288;p40"/>
          <p:cNvSpPr/>
          <p:nvPr/>
        </p:nvSpPr>
        <p:spPr>
          <a:xfrm>
            <a:off x="0" y="0"/>
            <a:ext cx="47133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289" name="Google Shape;289;p40"/>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290" name="Google Shape;290;p40"/>
          <p:cNvSpPr txBox="1"/>
          <p:nvPr>
            <p:ph type="title"/>
          </p:nvPr>
        </p:nvSpPr>
        <p:spPr>
          <a:xfrm>
            <a:off x="5178050"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cxnSp>
        <p:nvCxnSpPr>
          <p:cNvPr id="291" name="Google Shape;291;p40"/>
          <p:cNvCxnSpPr/>
          <p:nvPr/>
        </p:nvCxnSpPr>
        <p:spPr>
          <a:xfrm>
            <a:off x="5178050" y="2171000"/>
            <a:ext cx="792000" cy="0"/>
          </a:xfrm>
          <a:prstGeom prst="straightConnector1">
            <a:avLst/>
          </a:prstGeom>
          <a:noFill/>
          <a:ln cap="flat" cmpd="sng" w="28575">
            <a:solidFill>
              <a:srgbClr val="000000"/>
            </a:solidFill>
            <a:prstDash val="solid"/>
            <a:round/>
            <a:headEnd len="sm" w="sm" type="none"/>
            <a:tailEnd len="sm" w="sm" type="none"/>
          </a:ln>
        </p:spPr>
      </p:cxnSp>
      <p:sp>
        <p:nvSpPr>
          <p:cNvPr id="292" name="Google Shape;292;p40"/>
          <p:cNvSpPr txBox="1"/>
          <p:nvPr>
            <p:ph idx="1" type="body"/>
          </p:nvPr>
        </p:nvSpPr>
        <p:spPr>
          <a:xfrm>
            <a:off x="5178075"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293" name="Google Shape;293;p40"/>
          <p:cNvSpPr txBox="1"/>
          <p:nvPr>
            <p:ph idx="2" type="title"/>
          </p:nvPr>
        </p:nvSpPr>
        <p:spPr>
          <a:xfrm>
            <a:off x="636438"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cxnSp>
        <p:nvCxnSpPr>
          <p:cNvPr id="294" name="Google Shape;294;p40"/>
          <p:cNvCxnSpPr/>
          <p:nvPr/>
        </p:nvCxnSpPr>
        <p:spPr>
          <a:xfrm>
            <a:off x="636438" y="2171000"/>
            <a:ext cx="792000" cy="0"/>
          </a:xfrm>
          <a:prstGeom prst="straightConnector1">
            <a:avLst/>
          </a:prstGeom>
          <a:noFill/>
          <a:ln cap="flat" cmpd="sng" w="28575">
            <a:solidFill>
              <a:srgbClr val="000000"/>
            </a:solidFill>
            <a:prstDash val="solid"/>
            <a:round/>
            <a:headEnd len="sm" w="sm" type="none"/>
            <a:tailEnd len="sm" w="sm" type="none"/>
          </a:ln>
        </p:spPr>
      </p:cxnSp>
      <p:sp>
        <p:nvSpPr>
          <p:cNvPr id="295" name="Google Shape;295;p40"/>
          <p:cNvSpPr txBox="1"/>
          <p:nvPr>
            <p:ph idx="3" type="body"/>
          </p:nvPr>
        </p:nvSpPr>
        <p:spPr>
          <a:xfrm>
            <a:off x="636463"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296" name="Google Shape;29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image">
  <p:cSld name="CUSTOM_2_1_1">
    <p:spTree>
      <p:nvGrpSpPr>
        <p:cNvPr id="297" name="Shape 297"/>
        <p:cNvGrpSpPr/>
        <p:nvPr/>
      </p:nvGrpSpPr>
      <p:grpSpPr>
        <a:xfrm>
          <a:off x="0" y="0"/>
          <a:ext cx="0" cy="0"/>
          <a:chOff x="0" y="0"/>
          <a:chExt cx="0" cy="0"/>
        </a:xfrm>
      </p:grpSpPr>
      <p:sp>
        <p:nvSpPr>
          <p:cNvPr id="298" name="Google Shape;298;p41"/>
          <p:cNvSpPr/>
          <p:nvPr/>
        </p:nvSpPr>
        <p:spPr>
          <a:xfrm>
            <a:off x="0" y="0"/>
            <a:ext cx="47133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pic>
        <p:nvPicPr>
          <p:cNvPr id="299" name="Google Shape;299;p41"/>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00" name="Google Shape;300;p41"/>
          <p:cNvSpPr/>
          <p:nvPr>
            <p:ph idx="2" type="pic"/>
          </p:nvPr>
        </p:nvSpPr>
        <p:spPr>
          <a:xfrm>
            <a:off x="3653875" y="579750"/>
            <a:ext cx="2053200" cy="3984000"/>
          </a:xfrm>
          <a:prstGeom prst="rect">
            <a:avLst/>
          </a:prstGeom>
          <a:noFill/>
          <a:ln cap="flat" cmpd="sng" w="152400">
            <a:solidFill>
              <a:srgbClr val="000000"/>
            </a:solidFill>
            <a:prstDash val="solid"/>
            <a:round/>
            <a:headEnd len="sm" w="sm" type="none"/>
            <a:tailEnd len="sm" w="sm" type="none"/>
          </a:ln>
        </p:spPr>
      </p:sp>
      <p:sp>
        <p:nvSpPr>
          <p:cNvPr id="301" name="Google Shape;301;p41"/>
          <p:cNvSpPr txBox="1"/>
          <p:nvPr>
            <p:ph idx="1" type="body"/>
          </p:nvPr>
        </p:nvSpPr>
        <p:spPr>
          <a:xfrm>
            <a:off x="384650" y="1735375"/>
            <a:ext cx="2003700" cy="2558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1pPr>
            <a:lvl2pPr indent="-292100" lvl="1" marL="9144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2pPr>
            <a:lvl3pPr indent="-292100" lvl="2" marL="13716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3pPr>
            <a:lvl4pPr indent="-292100" lvl="3" marL="18288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4pPr>
            <a:lvl5pPr indent="-292100" lvl="4" marL="22860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5pPr>
            <a:lvl6pPr indent="-292100" lvl="5" marL="27432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6pPr>
            <a:lvl7pPr indent="-292100" lvl="6" marL="32004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7pPr>
            <a:lvl8pPr indent="-292100" lvl="7" marL="36576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8pPr>
            <a:lvl9pPr indent="-292100" lvl="8" marL="41148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9pPr>
          </a:lstStyle>
          <a:p/>
        </p:txBody>
      </p:sp>
      <p:sp>
        <p:nvSpPr>
          <p:cNvPr id="302" name="Google Shape;302;p41"/>
          <p:cNvSpPr txBox="1"/>
          <p:nvPr>
            <p:ph idx="3" type="body"/>
          </p:nvPr>
        </p:nvSpPr>
        <p:spPr>
          <a:xfrm>
            <a:off x="6243750" y="1735375"/>
            <a:ext cx="2003700" cy="2558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1pPr>
            <a:lvl2pPr indent="-292100" lvl="1" marL="9144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2pPr>
            <a:lvl3pPr indent="-292100" lvl="2" marL="13716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3pPr>
            <a:lvl4pPr indent="-292100" lvl="3" marL="18288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4pPr>
            <a:lvl5pPr indent="-292100" lvl="4" marL="22860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5pPr>
            <a:lvl6pPr indent="-292100" lvl="5" marL="27432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6pPr>
            <a:lvl7pPr indent="-292100" lvl="6" marL="32004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7pPr>
            <a:lvl8pPr indent="-292100" lvl="7" marL="36576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8pPr>
            <a:lvl9pPr indent="-292100" lvl="8" marL="41148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9pPr>
          </a:lstStyle>
          <a:p/>
        </p:txBody>
      </p:sp>
      <p:sp>
        <p:nvSpPr>
          <p:cNvPr id="303" name="Google Shape;303;p41"/>
          <p:cNvSpPr txBox="1"/>
          <p:nvPr>
            <p:ph type="title"/>
          </p:nvPr>
        </p:nvSpPr>
        <p:spPr>
          <a:xfrm>
            <a:off x="384650" y="635100"/>
            <a:ext cx="2003700" cy="89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1pPr>
            <a:lvl2pPr lvl="1"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2pPr>
            <a:lvl3pPr lvl="2"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3pPr>
            <a:lvl4pPr lvl="3"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4pPr>
            <a:lvl5pPr lvl="4"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5pPr>
            <a:lvl6pPr lvl="5"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6pPr>
            <a:lvl7pPr lvl="6"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7pPr>
            <a:lvl8pPr lvl="7"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8pPr>
            <a:lvl9pPr lvl="8"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9pPr>
          </a:lstStyle>
          <a:p/>
        </p:txBody>
      </p:sp>
      <p:sp>
        <p:nvSpPr>
          <p:cNvPr id="304" name="Google Shape;304;p41"/>
          <p:cNvSpPr txBox="1"/>
          <p:nvPr>
            <p:ph idx="4" type="title"/>
          </p:nvPr>
        </p:nvSpPr>
        <p:spPr>
          <a:xfrm>
            <a:off x="6243750" y="635100"/>
            <a:ext cx="2003700" cy="89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1pPr>
            <a:lvl2pPr lvl="1"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2pPr>
            <a:lvl3pPr lvl="2"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3pPr>
            <a:lvl4pPr lvl="3"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4pPr>
            <a:lvl5pPr lvl="4"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5pPr>
            <a:lvl6pPr lvl="5"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6pPr>
            <a:lvl7pPr lvl="6"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7pPr>
            <a:lvl8pPr lvl="7"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8pPr>
            <a:lvl9pPr lvl="8"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9pPr>
          </a:lstStyle>
          <a:p/>
        </p:txBody>
      </p:sp>
      <p:cxnSp>
        <p:nvCxnSpPr>
          <p:cNvPr id="305" name="Google Shape;305;p41"/>
          <p:cNvCxnSpPr/>
          <p:nvPr/>
        </p:nvCxnSpPr>
        <p:spPr>
          <a:xfrm>
            <a:off x="5945645" y="4136321"/>
            <a:ext cx="509100" cy="0"/>
          </a:xfrm>
          <a:prstGeom prst="straightConnector1">
            <a:avLst/>
          </a:prstGeom>
          <a:noFill/>
          <a:ln cap="flat" cmpd="sng" w="38100">
            <a:solidFill>
              <a:srgbClr val="121212"/>
            </a:solidFill>
            <a:prstDash val="solid"/>
            <a:miter lim="400000"/>
            <a:headEnd len="sm" w="sm" type="none"/>
            <a:tailEnd len="sm" w="sm" type="oval"/>
          </a:ln>
        </p:spPr>
      </p:cxnSp>
      <p:cxnSp>
        <p:nvCxnSpPr>
          <p:cNvPr id="306" name="Google Shape;306;p41"/>
          <p:cNvCxnSpPr/>
          <p:nvPr/>
        </p:nvCxnSpPr>
        <p:spPr>
          <a:xfrm>
            <a:off x="2881630" y="2744780"/>
            <a:ext cx="509100" cy="0"/>
          </a:xfrm>
          <a:prstGeom prst="straightConnector1">
            <a:avLst/>
          </a:prstGeom>
          <a:noFill/>
          <a:ln cap="flat" cmpd="sng" w="38100">
            <a:solidFill>
              <a:schemeClr val="dk1"/>
            </a:solidFill>
            <a:prstDash val="solid"/>
            <a:miter lim="400000"/>
            <a:headEnd len="sm" w="sm" type="oval"/>
            <a:tailEnd len="sm" w="sm" type="none"/>
          </a:ln>
        </p:spPr>
      </p:cxnSp>
      <p:sp>
        <p:nvSpPr>
          <p:cNvPr id="307" name="Google Shape;307;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dk1"/>
                </a:solidFill>
                <a:latin typeface="Outfit"/>
                <a:ea typeface="Outfit"/>
                <a:cs typeface="Outfit"/>
                <a:sym typeface="Outfit"/>
              </a:defRPr>
            </a:lvl1pPr>
            <a:lvl2pPr lvl="1" rtl="0">
              <a:buNone/>
              <a:defRPr>
                <a:solidFill>
                  <a:schemeClr val="dk1"/>
                </a:solidFill>
                <a:latin typeface="Outfit"/>
                <a:ea typeface="Outfit"/>
                <a:cs typeface="Outfit"/>
                <a:sym typeface="Outfit"/>
              </a:defRPr>
            </a:lvl2pPr>
            <a:lvl3pPr lvl="2" rtl="0">
              <a:buNone/>
              <a:defRPr>
                <a:solidFill>
                  <a:schemeClr val="dk1"/>
                </a:solidFill>
                <a:latin typeface="Outfit"/>
                <a:ea typeface="Outfit"/>
                <a:cs typeface="Outfit"/>
                <a:sym typeface="Outfit"/>
              </a:defRPr>
            </a:lvl3pPr>
            <a:lvl4pPr lvl="3" rtl="0">
              <a:buNone/>
              <a:defRPr>
                <a:solidFill>
                  <a:schemeClr val="dk1"/>
                </a:solidFill>
                <a:latin typeface="Outfit"/>
                <a:ea typeface="Outfit"/>
                <a:cs typeface="Outfit"/>
                <a:sym typeface="Outfit"/>
              </a:defRPr>
            </a:lvl4pPr>
            <a:lvl5pPr lvl="4" rtl="0">
              <a:buNone/>
              <a:defRPr>
                <a:solidFill>
                  <a:schemeClr val="dk1"/>
                </a:solidFill>
                <a:latin typeface="Outfit"/>
                <a:ea typeface="Outfit"/>
                <a:cs typeface="Outfit"/>
                <a:sym typeface="Outfit"/>
              </a:defRPr>
            </a:lvl5pPr>
            <a:lvl6pPr lvl="5" rtl="0">
              <a:buNone/>
              <a:defRPr>
                <a:solidFill>
                  <a:schemeClr val="dk1"/>
                </a:solidFill>
                <a:latin typeface="Outfit"/>
                <a:ea typeface="Outfit"/>
                <a:cs typeface="Outfit"/>
                <a:sym typeface="Outfit"/>
              </a:defRPr>
            </a:lvl6pPr>
            <a:lvl7pPr lvl="6" rtl="0">
              <a:buNone/>
              <a:defRPr>
                <a:solidFill>
                  <a:schemeClr val="dk1"/>
                </a:solidFill>
                <a:latin typeface="Outfit"/>
                <a:ea typeface="Outfit"/>
                <a:cs typeface="Outfit"/>
                <a:sym typeface="Outfit"/>
              </a:defRPr>
            </a:lvl7pPr>
            <a:lvl8pPr lvl="7" rtl="0">
              <a:buNone/>
              <a:defRPr>
                <a:solidFill>
                  <a:schemeClr val="dk1"/>
                </a:solidFill>
                <a:latin typeface="Outfit"/>
                <a:ea typeface="Outfit"/>
                <a:cs typeface="Outfit"/>
                <a:sym typeface="Outfit"/>
              </a:defRPr>
            </a:lvl8pPr>
            <a:lvl9pPr lvl="8" rtl="0">
              <a:buNone/>
              <a:defRPr>
                <a:solidFill>
                  <a:schemeClr val="dk1"/>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image 02">
  <p:cSld name="CUSTOM_2_1_1_1">
    <p:bg>
      <p:bgPr>
        <a:solidFill>
          <a:schemeClr val="dk1"/>
        </a:solidFill>
      </p:bgPr>
    </p:bg>
    <p:spTree>
      <p:nvGrpSpPr>
        <p:cNvPr id="308" name="Shape 308"/>
        <p:cNvGrpSpPr/>
        <p:nvPr/>
      </p:nvGrpSpPr>
      <p:grpSpPr>
        <a:xfrm>
          <a:off x="0" y="0"/>
          <a:ext cx="0" cy="0"/>
          <a:chOff x="0" y="0"/>
          <a:chExt cx="0" cy="0"/>
        </a:xfrm>
      </p:grpSpPr>
      <p:sp>
        <p:nvSpPr>
          <p:cNvPr id="309" name="Google Shape;309;p42"/>
          <p:cNvSpPr/>
          <p:nvPr/>
        </p:nvSpPr>
        <p:spPr>
          <a:xfrm>
            <a:off x="2769600" y="-31350"/>
            <a:ext cx="3604800" cy="520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42"/>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11" name="Google Shape;311;p42"/>
          <p:cNvSpPr/>
          <p:nvPr>
            <p:ph idx="2" type="pic"/>
          </p:nvPr>
        </p:nvSpPr>
        <p:spPr>
          <a:xfrm>
            <a:off x="3545400" y="579750"/>
            <a:ext cx="2053200" cy="3984000"/>
          </a:xfrm>
          <a:prstGeom prst="rect">
            <a:avLst/>
          </a:prstGeom>
          <a:noFill/>
          <a:ln cap="flat" cmpd="sng" w="152400">
            <a:solidFill>
              <a:srgbClr val="000000"/>
            </a:solidFill>
            <a:prstDash val="solid"/>
            <a:round/>
            <a:headEnd len="sm" w="sm" type="none"/>
            <a:tailEnd len="sm" w="sm" type="none"/>
          </a:ln>
        </p:spPr>
      </p:sp>
      <p:sp>
        <p:nvSpPr>
          <p:cNvPr id="312" name="Google Shape;312;p42"/>
          <p:cNvSpPr txBox="1"/>
          <p:nvPr>
            <p:ph idx="1" type="body"/>
          </p:nvPr>
        </p:nvSpPr>
        <p:spPr>
          <a:xfrm>
            <a:off x="384650" y="1735375"/>
            <a:ext cx="2003700" cy="2558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13" name="Google Shape;313;p42"/>
          <p:cNvSpPr txBox="1"/>
          <p:nvPr>
            <p:ph idx="3" type="body"/>
          </p:nvPr>
        </p:nvSpPr>
        <p:spPr>
          <a:xfrm>
            <a:off x="6512125" y="1735375"/>
            <a:ext cx="2003700" cy="2558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14" name="Google Shape;314;p42"/>
          <p:cNvSpPr txBox="1"/>
          <p:nvPr>
            <p:ph type="title"/>
          </p:nvPr>
        </p:nvSpPr>
        <p:spPr>
          <a:xfrm>
            <a:off x="384650" y="635100"/>
            <a:ext cx="2003700" cy="89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9pPr>
          </a:lstStyle>
          <a:p/>
        </p:txBody>
      </p:sp>
      <p:sp>
        <p:nvSpPr>
          <p:cNvPr id="315" name="Google Shape;315;p42"/>
          <p:cNvSpPr txBox="1"/>
          <p:nvPr>
            <p:ph idx="4" type="title"/>
          </p:nvPr>
        </p:nvSpPr>
        <p:spPr>
          <a:xfrm>
            <a:off x="6512125" y="635100"/>
            <a:ext cx="2003700" cy="89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9pPr>
          </a:lstStyle>
          <a:p/>
        </p:txBody>
      </p:sp>
      <p:sp>
        <p:nvSpPr>
          <p:cNvPr id="316" name="Google Shape;316;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image 3">
  <p:cSld name="CUSTOM_4">
    <p:spTree>
      <p:nvGrpSpPr>
        <p:cNvPr id="317" name="Shape 317"/>
        <p:cNvGrpSpPr/>
        <p:nvPr/>
      </p:nvGrpSpPr>
      <p:grpSpPr>
        <a:xfrm>
          <a:off x="0" y="0"/>
          <a:ext cx="0" cy="0"/>
          <a:chOff x="0" y="0"/>
          <a:chExt cx="0" cy="0"/>
        </a:xfrm>
      </p:grpSpPr>
      <p:pic>
        <p:nvPicPr>
          <p:cNvPr id="318" name="Google Shape;318;p43"/>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19" name="Google Shape;319;p43"/>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sp>
        <p:nvSpPr>
          <p:cNvPr id="320" name="Google Shape;320;p43"/>
          <p:cNvSpPr/>
          <p:nvPr>
            <p:ph idx="2" type="pic"/>
          </p:nvPr>
        </p:nvSpPr>
        <p:spPr>
          <a:xfrm>
            <a:off x="456200" y="1529625"/>
            <a:ext cx="7970100" cy="1806900"/>
          </a:xfrm>
          <a:prstGeom prst="roundRect">
            <a:avLst>
              <a:gd fmla="val 9206" name="adj"/>
            </a:avLst>
          </a:prstGeom>
          <a:noFill/>
          <a:ln cap="flat" cmpd="sng" w="76200">
            <a:solidFill>
              <a:srgbClr val="000000"/>
            </a:solidFill>
            <a:prstDash val="solid"/>
            <a:round/>
            <a:headEnd len="sm" w="sm" type="none"/>
            <a:tailEnd len="sm" w="sm" type="none"/>
          </a:ln>
        </p:spPr>
      </p:sp>
      <p:sp>
        <p:nvSpPr>
          <p:cNvPr id="321" name="Google Shape;321;p43"/>
          <p:cNvSpPr/>
          <p:nvPr/>
        </p:nvSpPr>
        <p:spPr>
          <a:xfrm>
            <a:off x="0" y="3193300"/>
            <a:ext cx="9144000" cy="1950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bg>
      <p:bgPr>
        <a:solidFill>
          <a:schemeClr val="accent4"/>
        </a:solidFill>
      </p:bgPr>
    </p:bg>
    <p:spTree>
      <p:nvGrpSpPr>
        <p:cNvPr id="323" name="Shape 323"/>
        <p:cNvGrpSpPr/>
        <p:nvPr/>
      </p:nvGrpSpPr>
      <p:grpSpPr>
        <a:xfrm>
          <a:off x="0" y="0"/>
          <a:ext cx="0" cy="0"/>
          <a:chOff x="0" y="0"/>
          <a:chExt cx="0" cy="0"/>
        </a:xfrm>
      </p:grpSpPr>
      <p:cxnSp>
        <p:nvCxnSpPr>
          <p:cNvPr id="324" name="Google Shape;324;p44"/>
          <p:cNvCxnSpPr/>
          <p:nvPr/>
        </p:nvCxnSpPr>
        <p:spPr>
          <a:xfrm>
            <a:off x="989800" y="1013400"/>
            <a:ext cx="0" cy="1673400"/>
          </a:xfrm>
          <a:prstGeom prst="straightConnector1">
            <a:avLst/>
          </a:prstGeom>
          <a:noFill/>
          <a:ln cap="flat" cmpd="sng" w="28575">
            <a:solidFill>
              <a:srgbClr val="000000"/>
            </a:solidFill>
            <a:prstDash val="solid"/>
            <a:round/>
            <a:headEnd len="med" w="med" type="none"/>
            <a:tailEnd len="med" w="med" type="none"/>
          </a:ln>
        </p:spPr>
      </p:cxnSp>
      <p:sp>
        <p:nvSpPr>
          <p:cNvPr id="325" name="Google Shape;325;p44"/>
          <p:cNvSpPr txBox="1"/>
          <p:nvPr>
            <p:ph type="title"/>
          </p:nvPr>
        </p:nvSpPr>
        <p:spPr>
          <a:xfrm>
            <a:off x="1166575" y="1025175"/>
            <a:ext cx="6858000" cy="1673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500"/>
              <a:buFont typeface="Outfit"/>
              <a:buNone/>
              <a:defRPr b="1" sz="3500">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26" name="Google Shape;326;p44"/>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27" name="Google Shape;32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p:cSld name="CUSTOM_3_2">
    <p:bg>
      <p:bgPr>
        <a:solidFill>
          <a:schemeClr val="accent4"/>
        </a:solidFill>
      </p:bgPr>
    </p:bg>
    <p:spTree>
      <p:nvGrpSpPr>
        <p:cNvPr id="328" name="Shape 328"/>
        <p:cNvGrpSpPr/>
        <p:nvPr/>
      </p:nvGrpSpPr>
      <p:grpSpPr>
        <a:xfrm>
          <a:off x="0" y="0"/>
          <a:ext cx="0" cy="0"/>
          <a:chOff x="0" y="0"/>
          <a:chExt cx="0" cy="0"/>
        </a:xfrm>
      </p:grpSpPr>
      <p:cxnSp>
        <p:nvCxnSpPr>
          <p:cNvPr id="329" name="Google Shape;329;p45"/>
          <p:cNvCxnSpPr/>
          <p:nvPr/>
        </p:nvCxnSpPr>
        <p:spPr>
          <a:xfrm>
            <a:off x="998450" y="1535400"/>
            <a:ext cx="0" cy="2072700"/>
          </a:xfrm>
          <a:prstGeom prst="straightConnector1">
            <a:avLst/>
          </a:prstGeom>
          <a:noFill/>
          <a:ln cap="flat" cmpd="sng" w="28575">
            <a:solidFill>
              <a:srgbClr val="000000"/>
            </a:solidFill>
            <a:prstDash val="solid"/>
            <a:round/>
            <a:headEnd len="med" w="med" type="none"/>
            <a:tailEnd len="med" w="med" type="none"/>
          </a:ln>
        </p:spPr>
      </p:cxnSp>
      <p:pic>
        <p:nvPicPr>
          <p:cNvPr id="330" name="Google Shape;330;p45"/>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31" name="Google Shape;331;p45"/>
          <p:cNvSpPr txBox="1"/>
          <p:nvPr/>
        </p:nvSpPr>
        <p:spPr>
          <a:xfrm>
            <a:off x="1288050" y="1714950"/>
            <a:ext cx="4979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200">
                <a:latin typeface="Outfit"/>
                <a:ea typeface="Outfit"/>
                <a:cs typeface="Outfit"/>
                <a:sym typeface="Outfit"/>
              </a:rPr>
              <a:t>Let’s Talk</a:t>
            </a:r>
            <a:endParaRPr b="1" sz="3200">
              <a:latin typeface="Outfit"/>
              <a:ea typeface="Outfit"/>
              <a:cs typeface="Outfit"/>
              <a:sym typeface="Outfit"/>
            </a:endParaRPr>
          </a:p>
        </p:txBody>
      </p:sp>
      <p:sp>
        <p:nvSpPr>
          <p:cNvPr id="332" name="Google Shape;332;p45"/>
          <p:cNvSpPr txBox="1"/>
          <p:nvPr/>
        </p:nvSpPr>
        <p:spPr>
          <a:xfrm>
            <a:off x="1288050" y="2380583"/>
            <a:ext cx="3172500" cy="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Outfit"/>
                <a:ea typeface="Outfit"/>
                <a:cs typeface="Outfit"/>
                <a:sym typeface="Outfit"/>
              </a:rPr>
              <a:t>info@cdpi.dev</a:t>
            </a:r>
            <a:endParaRPr sz="1800">
              <a:latin typeface="Outfit"/>
              <a:ea typeface="Outfit"/>
              <a:cs typeface="Outfit"/>
              <a:sym typeface="Outfit"/>
            </a:endParaRPr>
          </a:p>
        </p:txBody>
      </p:sp>
      <p:sp>
        <p:nvSpPr>
          <p:cNvPr id="333" name="Google Shape;333;p45"/>
          <p:cNvSpPr txBox="1"/>
          <p:nvPr>
            <p:ph idx="1" type="body"/>
          </p:nvPr>
        </p:nvSpPr>
        <p:spPr>
          <a:xfrm>
            <a:off x="1339900" y="2942475"/>
            <a:ext cx="3579000" cy="435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Outfit"/>
              <a:buChar char="●"/>
              <a:defRPr>
                <a:latin typeface="Outfit"/>
                <a:ea typeface="Outfit"/>
                <a:cs typeface="Outfit"/>
                <a:sym typeface="Outfit"/>
              </a:defRPr>
            </a:lvl1pPr>
            <a:lvl2pPr indent="-317500" lvl="1" marL="914400" rtl="0">
              <a:spcBef>
                <a:spcPts val="0"/>
              </a:spcBef>
              <a:spcAft>
                <a:spcPts val="0"/>
              </a:spcAft>
              <a:buSzPts val="1400"/>
              <a:buFont typeface="Outfit"/>
              <a:buChar char="○"/>
              <a:defRPr>
                <a:latin typeface="Outfit"/>
                <a:ea typeface="Outfit"/>
                <a:cs typeface="Outfit"/>
                <a:sym typeface="Outfit"/>
              </a:defRPr>
            </a:lvl2pPr>
            <a:lvl3pPr indent="-317500" lvl="2" marL="1371600" rtl="0">
              <a:spcBef>
                <a:spcPts val="0"/>
              </a:spcBef>
              <a:spcAft>
                <a:spcPts val="0"/>
              </a:spcAft>
              <a:buSzPts val="1400"/>
              <a:buFont typeface="Outfit"/>
              <a:buChar char="■"/>
              <a:defRPr>
                <a:latin typeface="Outfit"/>
                <a:ea typeface="Outfit"/>
                <a:cs typeface="Outfit"/>
                <a:sym typeface="Outfit"/>
              </a:defRPr>
            </a:lvl3pPr>
            <a:lvl4pPr indent="-317500" lvl="3" marL="1828800" rtl="0">
              <a:spcBef>
                <a:spcPts val="0"/>
              </a:spcBef>
              <a:spcAft>
                <a:spcPts val="0"/>
              </a:spcAft>
              <a:buSzPts val="1400"/>
              <a:buFont typeface="Outfit"/>
              <a:buChar char="●"/>
              <a:defRPr>
                <a:latin typeface="Outfit"/>
                <a:ea typeface="Outfit"/>
                <a:cs typeface="Outfit"/>
                <a:sym typeface="Outfit"/>
              </a:defRPr>
            </a:lvl4pPr>
            <a:lvl5pPr indent="-317500" lvl="4" marL="2286000" rtl="0">
              <a:spcBef>
                <a:spcPts val="0"/>
              </a:spcBef>
              <a:spcAft>
                <a:spcPts val="0"/>
              </a:spcAft>
              <a:buSzPts val="1400"/>
              <a:buFont typeface="Outfit"/>
              <a:buChar char="○"/>
              <a:defRPr>
                <a:latin typeface="Outfit"/>
                <a:ea typeface="Outfit"/>
                <a:cs typeface="Outfit"/>
                <a:sym typeface="Outfit"/>
              </a:defRPr>
            </a:lvl5pPr>
            <a:lvl6pPr indent="-317500" lvl="5" marL="2743200" rtl="0">
              <a:spcBef>
                <a:spcPts val="0"/>
              </a:spcBef>
              <a:spcAft>
                <a:spcPts val="0"/>
              </a:spcAft>
              <a:buSzPts val="1400"/>
              <a:buFont typeface="Outfit"/>
              <a:buChar char="■"/>
              <a:defRPr>
                <a:latin typeface="Outfit"/>
                <a:ea typeface="Outfit"/>
                <a:cs typeface="Outfit"/>
                <a:sym typeface="Outfit"/>
              </a:defRPr>
            </a:lvl6pPr>
            <a:lvl7pPr indent="-317500" lvl="6" marL="3200400" rtl="0">
              <a:spcBef>
                <a:spcPts val="0"/>
              </a:spcBef>
              <a:spcAft>
                <a:spcPts val="0"/>
              </a:spcAft>
              <a:buSzPts val="1400"/>
              <a:buFont typeface="Outfit"/>
              <a:buChar char="●"/>
              <a:defRPr>
                <a:latin typeface="Outfit"/>
                <a:ea typeface="Outfit"/>
                <a:cs typeface="Outfit"/>
                <a:sym typeface="Outfit"/>
              </a:defRPr>
            </a:lvl7pPr>
            <a:lvl8pPr indent="-317500" lvl="7" marL="3657600" rtl="0">
              <a:spcBef>
                <a:spcPts val="0"/>
              </a:spcBef>
              <a:spcAft>
                <a:spcPts val="0"/>
              </a:spcAft>
              <a:buSzPts val="1400"/>
              <a:buFont typeface="Outfit"/>
              <a:buChar char="○"/>
              <a:defRPr>
                <a:latin typeface="Outfit"/>
                <a:ea typeface="Outfit"/>
                <a:cs typeface="Outfit"/>
                <a:sym typeface="Outfit"/>
              </a:defRPr>
            </a:lvl8pPr>
            <a:lvl9pPr indent="-317500" lvl="8" marL="4114800" rtl="0">
              <a:spcBef>
                <a:spcPts val="0"/>
              </a:spcBef>
              <a:spcAft>
                <a:spcPts val="0"/>
              </a:spcAft>
              <a:buSzPts val="1400"/>
              <a:buFont typeface="Outfit"/>
              <a:buChar char="■"/>
              <a:defRPr>
                <a:latin typeface="Outfit"/>
                <a:ea typeface="Outfit"/>
                <a:cs typeface="Outfit"/>
                <a:sym typeface="Outfit"/>
              </a:defRPr>
            </a:lvl9pPr>
          </a:lstStyle>
          <a:p/>
        </p:txBody>
      </p:sp>
      <p:sp>
        <p:nvSpPr>
          <p:cNvPr id="334" name="Google Shape;334;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03">
  <p:cSld name="CUSTOM_3_1">
    <p:bg>
      <p:bgPr>
        <a:solidFill>
          <a:schemeClr val="accent1"/>
        </a:solidFill>
      </p:bgPr>
    </p:bg>
    <p:spTree>
      <p:nvGrpSpPr>
        <p:cNvPr id="335" name="Shape 335"/>
        <p:cNvGrpSpPr/>
        <p:nvPr/>
      </p:nvGrpSpPr>
      <p:grpSpPr>
        <a:xfrm>
          <a:off x="0" y="0"/>
          <a:ext cx="0" cy="0"/>
          <a:chOff x="0" y="0"/>
          <a:chExt cx="0" cy="0"/>
        </a:xfrm>
      </p:grpSpPr>
      <p:pic>
        <p:nvPicPr>
          <p:cNvPr id="336" name="Google Shape;336;p46"/>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337" name="Google Shape;337;p46"/>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338" name="Google Shape;338;p46"/>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339" name="Google Shape;339;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ointers">
  <p:cSld name="CUSTOM_3_1_3">
    <p:bg>
      <p:bgPr>
        <a:solidFill>
          <a:schemeClr val="accent1"/>
        </a:solidFill>
      </p:bgPr>
    </p:bg>
    <p:spTree>
      <p:nvGrpSpPr>
        <p:cNvPr id="340" name="Shape 340"/>
        <p:cNvGrpSpPr/>
        <p:nvPr/>
      </p:nvGrpSpPr>
      <p:grpSpPr>
        <a:xfrm>
          <a:off x="0" y="0"/>
          <a:ext cx="0" cy="0"/>
          <a:chOff x="0" y="0"/>
          <a:chExt cx="0" cy="0"/>
        </a:xfrm>
      </p:grpSpPr>
      <p:pic>
        <p:nvPicPr>
          <p:cNvPr id="341" name="Google Shape;341;p47"/>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42" name="Google Shape;342;p47"/>
          <p:cNvSpPr txBox="1"/>
          <p:nvPr>
            <p:ph type="title"/>
          </p:nvPr>
        </p:nvSpPr>
        <p:spPr>
          <a:xfrm>
            <a:off x="476250" y="1230250"/>
            <a:ext cx="2287800" cy="1936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343" name="Google Shape;343;p47"/>
          <p:cNvSpPr txBox="1"/>
          <p:nvPr>
            <p:ph idx="1" type="subTitle"/>
          </p:nvPr>
        </p:nvSpPr>
        <p:spPr>
          <a:xfrm>
            <a:off x="3282900" y="751425"/>
            <a:ext cx="2245500" cy="6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1pPr>
            <a:lvl2pPr lvl="1"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2pPr>
            <a:lvl3pPr lvl="2"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3pPr>
            <a:lvl4pPr lvl="3"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4pPr>
            <a:lvl5pPr lvl="4"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5pPr>
            <a:lvl6pPr lvl="5"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6pPr>
            <a:lvl7pPr lvl="6"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7pPr>
            <a:lvl8pPr lvl="7"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8pPr>
            <a:lvl9pPr lvl="8"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9pPr>
          </a:lstStyle>
          <a:p/>
        </p:txBody>
      </p:sp>
      <p:sp>
        <p:nvSpPr>
          <p:cNvPr id="344" name="Google Shape;344;p47"/>
          <p:cNvSpPr txBox="1"/>
          <p:nvPr>
            <p:ph idx="2" type="subTitle"/>
          </p:nvPr>
        </p:nvSpPr>
        <p:spPr>
          <a:xfrm>
            <a:off x="3282900" y="2880375"/>
            <a:ext cx="2245500" cy="6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1pPr>
            <a:lvl2pPr lvl="1"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2pPr>
            <a:lvl3pPr lvl="2"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3pPr>
            <a:lvl4pPr lvl="3"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4pPr>
            <a:lvl5pPr lvl="4"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5pPr>
            <a:lvl6pPr lvl="5"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6pPr>
            <a:lvl7pPr lvl="6"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7pPr>
            <a:lvl8pPr lvl="7"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8pPr>
            <a:lvl9pPr lvl="8"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9pPr>
          </a:lstStyle>
          <a:p/>
        </p:txBody>
      </p:sp>
      <p:sp>
        <p:nvSpPr>
          <p:cNvPr id="345" name="Google Shape;345;p47"/>
          <p:cNvSpPr txBox="1"/>
          <p:nvPr>
            <p:ph idx="3" type="subTitle"/>
          </p:nvPr>
        </p:nvSpPr>
        <p:spPr>
          <a:xfrm>
            <a:off x="6485175" y="751425"/>
            <a:ext cx="2245500" cy="6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1pPr>
            <a:lvl2pPr lvl="1"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2pPr>
            <a:lvl3pPr lvl="2"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3pPr>
            <a:lvl4pPr lvl="3"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4pPr>
            <a:lvl5pPr lvl="4"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5pPr>
            <a:lvl6pPr lvl="5"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6pPr>
            <a:lvl7pPr lvl="6"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7pPr>
            <a:lvl8pPr lvl="7"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8pPr>
            <a:lvl9pPr lvl="8"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9pPr>
          </a:lstStyle>
          <a:p/>
        </p:txBody>
      </p:sp>
      <p:sp>
        <p:nvSpPr>
          <p:cNvPr id="346" name="Google Shape;346;p47"/>
          <p:cNvSpPr txBox="1"/>
          <p:nvPr>
            <p:ph idx="4" type="subTitle"/>
          </p:nvPr>
        </p:nvSpPr>
        <p:spPr>
          <a:xfrm>
            <a:off x="6485175" y="2880375"/>
            <a:ext cx="2245500" cy="6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1pPr>
            <a:lvl2pPr lvl="1"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2pPr>
            <a:lvl3pPr lvl="2"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3pPr>
            <a:lvl4pPr lvl="3"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4pPr>
            <a:lvl5pPr lvl="4"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5pPr>
            <a:lvl6pPr lvl="5"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6pPr>
            <a:lvl7pPr lvl="6"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7pPr>
            <a:lvl8pPr lvl="7"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8pPr>
            <a:lvl9pPr lvl="8"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9pPr>
          </a:lstStyle>
          <a:p/>
        </p:txBody>
      </p:sp>
      <p:sp>
        <p:nvSpPr>
          <p:cNvPr id="347" name="Google Shape;347;p47"/>
          <p:cNvSpPr txBox="1"/>
          <p:nvPr>
            <p:ph idx="5" type="body"/>
          </p:nvPr>
        </p:nvSpPr>
        <p:spPr>
          <a:xfrm>
            <a:off x="3282900" y="1449150"/>
            <a:ext cx="2245500" cy="10197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48" name="Google Shape;348;p47"/>
          <p:cNvSpPr txBox="1"/>
          <p:nvPr>
            <p:ph idx="6" type="body"/>
          </p:nvPr>
        </p:nvSpPr>
        <p:spPr>
          <a:xfrm>
            <a:off x="3282900" y="3569175"/>
            <a:ext cx="2245500" cy="10197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49" name="Google Shape;349;p47"/>
          <p:cNvSpPr txBox="1"/>
          <p:nvPr>
            <p:ph idx="7" type="body"/>
          </p:nvPr>
        </p:nvSpPr>
        <p:spPr>
          <a:xfrm>
            <a:off x="6485175" y="1449150"/>
            <a:ext cx="2245500" cy="10197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50" name="Google Shape;350;p47"/>
          <p:cNvSpPr txBox="1"/>
          <p:nvPr>
            <p:ph idx="8" type="body"/>
          </p:nvPr>
        </p:nvSpPr>
        <p:spPr>
          <a:xfrm>
            <a:off x="6485175" y="3569175"/>
            <a:ext cx="2245500" cy="10197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51" name="Google Shape;351;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2">
  <p:cSld name="CUSTOM_3_1_2">
    <p:bg>
      <p:bgPr>
        <a:solidFill>
          <a:schemeClr val="accent1"/>
        </a:solidFill>
      </p:bgPr>
    </p:bg>
    <p:spTree>
      <p:nvGrpSpPr>
        <p:cNvPr id="352" name="Shape 352"/>
        <p:cNvGrpSpPr/>
        <p:nvPr/>
      </p:nvGrpSpPr>
      <p:grpSpPr>
        <a:xfrm>
          <a:off x="0" y="0"/>
          <a:ext cx="0" cy="0"/>
          <a:chOff x="0" y="0"/>
          <a:chExt cx="0" cy="0"/>
        </a:xfrm>
      </p:grpSpPr>
      <p:pic>
        <p:nvPicPr>
          <p:cNvPr id="353" name="Google Shape;353;p48"/>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54" name="Google Shape;354;p48"/>
          <p:cNvSpPr txBox="1"/>
          <p:nvPr>
            <p:ph type="title"/>
          </p:nvPr>
        </p:nvSpPr>
        <p:spPr>
          <a:xfrm>
            <a:off x="476250" y="1391250"/>
            <a:ext cx="3298500" cy="2079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cxnSp>
        <p:nvCxnSpPr>
          <p:cNvPr id="355" name="Google Shape;355;p48"/>
          <p:cNvCxnSpPr/>
          <p:nvPr/>
        </p:nvCxnSpPr>
        <p:spPr>
          <a:xfrm>
            <a:off x="4563050" y="1582225"/>
            <a:ext cx="4095900" cy="0"/>
          </a:xfrm>
          <a:prstGeom prst="straightConnector1">
            <a:avLst/>
          </a:prstGeom>
          <a:noFill/>
          <a:ln cap="flat" cmpd="sng" w="9525">
            <a:solidFill>
              <a:srgbClr val="FFFFFF"/>
            </a:solidFill>
            <a:prstDash val="solid"/>
            <a:miter lim="400000"/>
            <a:headEnd len="sm" w="sm" type="none"/>
            <a:tailEnd len="sm" w="sm" type="none"/>
          </a:ln>
        </p:spPr>
      </p:cxnSp>
      <p:cxnSp>
        <p:nvCxnSpPr>
          <p:cNvPr id="356" name="Google Shape;356;p48"/>
          <p:cNvCxnSpPr/>
          <p:nvPr/>
        </p:nvCxnSpPr>
        <p:spPr>
          <a:xfrm>
            <a:off x="4563050" y="2425188"/>
            <a:ext cx="4095900" cy="0"/>
          </a:xfrm>
          <a:prstGeom prst="straightConnector1">
            <a:avLst/>
          </a:prstGeom>
          <a:noFill/>
          <a:ln cap="flat" cmpd="sng" w="9525">
            <a:solidFill>
              <a:srgbClr val="FFFFFF"/>
            </a:solidFill>
            <a:prstDash val="solid"/>
            <a:miter lim="400000"/>
            <a:headEnd len="sm" w="sm" type="none"/>
            <a:tailEnd len="sm" w="sm" type="none"/>
          </a:ln>
        </p:spPr>
      </p:cxnSp>
      <p:cxnSp>
        <p:nvCxnSpPr>
          <p:cNvPr id="357" name="Google Shape;357;p48"/>
          <p:cNvCxnSpPr/>
          <p:nvPr/>
        </p:nvCxnSpPr>
        <p:spPr>
          <a:xfrm>
            <a:off x="4563050" y="3268150"/>
            <a:ext cx="4095900" cy="0"/>
          </a:xfrm>
          <a:prstGeom prst="straightConnector1">
            <a:avLst/>
          </a:prstGeom>
          <a:noFill/>
          <a:ln cap="flat" cmpd="sng" w="9525">
            <a:solidFill>
              <a:srgbClr val="FFFFFF"/>
            </a:solidFill>
            <a:prstDash val="solid"/>
            <a:miter lim="400000"/>
            <a:headEnd len="sm" w="sm" type="none"/>
            <a:tailEnd len="sm" w="sm" type="none"/>
          </a:ln>
        </p:spPr>
      </p:cxnSp>
      <p:cxnSp>
        <p:nvCxnSpPr>
          <p:cNvPr id="358" name="Google Shape;358;p48"/>
          <p:cNvCxnSpPr/>
          <p:nvPr/>
        </p:nvCxnSpPr>
        <p:spPr>
          <a:xfrm>
            <a:off x="4563050" y="4106350"/>
            <a:ext cx="4095900" cy="0"/>
          </a:xfrm>
          <a:prstGeom prst="straightConnector1">
            <a:avLst/>
          </a:prstGeom>
          <a:noFill/>
          <a:ln cap="flat" cmpd="sng" w="9525">
            <a:solidFill>
              <a:srgbClr val="FFFFFF"/>
            </a:solidFill>
            <a:prstDash val="solid"/>
            <a:miter lim="400000"/>
            <a:headEnd len="sm" w="sm" type="none"/>
            <a:tailEnd len="sm" w="sm" type="none"/>
          </a:ln>
        </p:spPr>
      </p:cxnSp>
      <p:sp>
        <p:nvSpPr>
          <p:cNvPr id="359" name="Google Shape;359;p48"/>
          <p:cNvSpPr txBox="1"/>
          <p:nvPr>
            <p:ph idx="1" type="subTitle"/>
          </p:nvPr>
        </p:nvSpPr>
        <p:spPr>
          <a:xfrm>
            <a:off x="4563050" y="939250"/>
            <a:ext cx="25662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1pPr>
            <a:lvl2pPr lvl="1"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2pPr>
            <a:lvl3pPr lvl="2"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3pPr>
            <a:lvl4pPr lvl="3"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4pPr>
            <a:lvl5pPr lvl="4"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5pPr>
            <a:lvl6pPr lvl="5"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6pPr>
            <a:lvl7pPr lvl="6"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7pPr>
            <a:lvl8pPr lvl="7"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8pPr>
            <a:lvl9pPr lvl="8"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9pPr>
          </a:lstStyle>
          <a:p/>
        </p:txBody>
      </p:sp>
      <p:sp>
        <p:nvSpPr>
          <p:cNvPr id="360" name="Google Shape;360;p48"/>
          <p:cNvSpPr txBox="1"/>
          <p:nvPr>
            <p:ph idx="2" type="subTitle"/>
          </p:nvPr>
        </p:nvSpPr>
        <p:spPr>
          <a:xfrm>
            <a:off x="4563050" y="1787050"/>
            <a:ext cx="25662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1pPr>
            <a:lvl2pPr lvl="1"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2pPr>
            <a:lvl3pPr lvl="2"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3pPr>
            <a:lvl4pPr lvl="3"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4pPr>
            <a:lvl5pPr lvl="4"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5pPr>
            <a:lvl6pPr lvl="5"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6pPr>
            <a:lvl7pPr lvl="6"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7pPr>
            <a:lvl8pPr lvl="7"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8pPr>
            <a:lvl9pPr lvl="8"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9pPr>
          </a:lstStyle>
          <a:p/>
        </p:txBody>
      </p:sp>
      <p:sp>
        <p:nvSpPr>
          <p:cNvPr id="361" name="Google Shape;361;p48"/>
          <p:cNvSpPr txBox="1"/>
          <p:nvPr>
            <p:ph idx="3" type="subTitle"/>
          </p:nvPr>
        </p:nvSpPr>
        <p:spPr>
          <a:xfrm>
            <a:off x="4563050" y="2625250"/>
            <a:ext cx="25662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1pPr>
            <a:lvl2pPr lvl="1"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2pPr>
            <a:lvl3pPr lvl="2"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3pPr>
            <a:lvl4pPr lvl="3"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4pPr>
            <a:lvl5pPr lvl="4"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5pPr>
            <a:lvl6pPr lvl="5"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6pPr>
            <a:lvl7pPr lvl="6"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7pPr>
            <a:lvl8pPr lvl="7"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8pPr>
            <a:lvl9pPr lvl="8"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9pPr>
          </a:lstStyle>
          <a:p/>
        </p:txBody>
      </p:sp>
      <p:sp>
        <p:nvSpPr>
          <p:cNvPr id="362" name="Google Shape;362;p48"/>
          <p:cNvSpPr txBox="1"/>
          <p:nvPr>
            <p:ph idx="4" type="subTitle"/>
          </p:nvPr>
        </p:nvSpPr>
        <p:spPr>
          <a:xfrm>
            <a:off x="4563050" y="3463450"/>
            <a:ext cx="25662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1pPr>
            <a:lvl2pPr lvl="1"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2pPr>
            <a:lvl3pPr lvl="2"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3pPr>
            <a:lvl4pPr lvl="3"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4pPr>
            <a:lvl5pPr lvl="4"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5pPr>
            <a:lvl6pPr lvl="5"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6pPr>
            <a:lvl7pPr lvl="6"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7pPr>
            <a:lvl8pPr lvl="7"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8pPr>
            <a:lvl9pPr lvl="8"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9pPr>
          </a:lstStyle>
          <a:p/>
        </p:txBody>
      </p:sp>
      <p:sp>
        <p:nvSpPr>
          <p:cNvPr id="363" name="Google Shape;363;p48"/>
          <p:cNvSpPr txBox="1"/>
          <p:nvPr>
            <p:ph idx="5" type="subTitle"/>
          </p:nvPr>
        </p:nvSpPr>
        <p:spPr>
          <a:xfrm>
            <a:off x="7227725" y="939250"/>
            <a:ext cx="14313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64" name="Google Shape;364;p48"/>
          <p:cNvSpPr txBox="1"/>
          <p:nvPr>
            <p:ph idx="6" type="subTitle"/>
          </p:nvPr>
        </p:nvSpPr>
        <p:spPr>
          <a:xfrm>
            <a:off x="7227725" y="1787050"/>
            <a:ext cx="14313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65" name="Google Shape;365;p48"/>
          <p:cNvSpPr txBox="1"/>
          <p:nvPr>
            <p:ph idx="7" type="subTitle"/>
          </p:nvPr>
        </p:nvSpPr>
        <p:spPr>
          <a:xfrm>
            <a:off x="7227725" y="2634775"/>
            <a:ext cx="14313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66" name="Google Shape;366;p48"/>
          <p:cNvSpPr txBox="1"/>
          <p:nvPr>
            <p:ph idx="8" type="subTitle"/>
          </p:nvPr>
        </p:nvSpPr>
        <p:spPr>
          <a:xfrm>
            <a:off x="7227725" y="3463450"/>
            <a:ext cx="14313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67" name="Google Shape;367;p48"/>
          <p:cNvSpPr txBox="1"/>
          <p:nvPr/>
        </p:nvSpPr>
        <p:spPr>
          <a:xfrm>
            <a:off x="545650" y="2567275"/>
            <a:ext cx="2835600" cy="14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utfit"/>
              <a:ea typeface="Outfit"/>
              <a:cs typeface="Outfit"/>
              <a:sym typeface="Outfit"/>
            </a:endParaRPr>
          </a:p>
        </p:txBody>
      </p:sp>
      <p:sp>
        <p:nvSpPr>
          <p:cNvPr id="368" name="Google Shape;36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Light"/>
                <a:ea typeface="Outfit Light"/>
                <a:cs typeface="Outfit Light"/>
                <a:sym typeface="Outfit Light"/>
              </a:defRPr>
            </a:lvl1pPr>
            <a:lvl2pPr lvl="1" rtl="0">
              <a:buNone/>
              <a:defRPr>
                <a:solidFill>
                  <a:srgbClr val="FFFFFF"/>
                </a:solidFill>
                <a:latin typeface="Outfit Light"/>
                <a:ea typeface="Outfit Light"/>
                <a:cs typeface="Outfit Light"/>
                <a:sym typeface="Outfit Light"/>
              </a:defRPr>
            </a:lvl2pPr>
            <a:lvl3pPr lvl="2" rtl="0">
              <a:buNone/>
              <a:defRPr>
                <a:solidFill>
                  <a:srgbClr val="FFFFFF"/>
                </a:solidFill>
                <a:latin typeface="Outfit Light"/>
                <a:ea typeface="Outfit Light"/>
                <a:cs typeface="Outfit Light"/>
                <a:sym typeface="Outfit Light"/>
              </a:defRPr>
            </a:lvl3pPr>
            <a:lvl4pPr lvl="3" rtl="0">
              <a:buNone/>
              <a:defRPr>
                <a:solidFill>
                  <a:srgbClr val="FFFFFF"/>
                </a:solidFill>
                <a:latin typeface="Outfit Light"/>
                <a:ea typeface="Outfit Light"/>
                <a:cs typeface="Outfit Light"/>
                <a:sym typeface="Outfit Light"/>
              </a:defRPr>
            </a:lvl4pPr>
            <a:lvl5pPr lvl="4" rtl="0">
              <a:buNone/>
              <a:defRPr>
                <a:solidFill>
                  <a:srgbClr val="FFFFFF"/>
                </a:solidFill>
                <a:latin typeface="Outfit Light"/>
                <a:ea typeface="Outfit Light"/>
                <a:cs typeface="Outfit Light"/>
                <a:sym typeface="Outfit Light"/>
              </a:defRPr>
            </a:lvl5pPr>
            <a:lvl6pPr lvl="5" rtl="0">
              <a:buNone/>
              <a:defRPr>
                <a:solidFill>
                  <a:srgbClr val="FFFFFF"/>
                </a:solidFill>
                <a:latin typeface="Outfit Light"/>
                <a:ea typeface="Outfit Light"/>
                <a:cs typeface="Outfit Light"/>
                <a:sym typeface="Outfit Light"/>
              </a:defRPr>
            </a:lvl6pPr>
            <a:lvl7pPr lvl="6" rtl="0">
              <a:buNone/>
              <a:defRPr>
                <a:solidFill>
                  <a:srgbClr val="FFFFFF"/>
                </a:solidFill>
                <a:latin typeface="Outfit Light"/>
                <a:ea typeface="Outfit Light"/>
                <a:cs typeface="Outfit Light"/>
                <a:sym typeface="Outfit Light"/>
              </a:defRPr>
            </a:lvl7pPr>
            <a:lvl8pPr lvl="7" rtl="0">
              <a:buNone/>
              <a:defRPr>
                <a:solidFill>
                  <a:srgbClr val="FFFFFF"/>
                </a:solidFill>
                <a:latin typeface="Outfit Light"/>
                <a:ea typeface="Outfit Light"/>
                <a:cs typeface="Outfit Light"/>
                <a:sym typeface="Outfit Light"/>
              </a:defRPr>
            </a:lvl8pPr>
            <a:lvl9pPr lvl="8" rtl="0">
              <a:buNone/>
              <a:defRPr>
                <a:solidFill>
                  <a:srgbClr val="FFFFFF"/>
                </a:solidFill>
                <a:latin typeface="Outfit Light"/>
                <a:ea typeface="Outfit Light"/>
                <a:cs typeface="Outfit Light"/>
                <a:sym typeface="Outfi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3">
  <p:cSld name="CUSTOM_3_1_1">
    <p:bg>
      <p:bgPr>
        <a:solidFill>
          <a:schemeClr val="dk1"/>
        </a:solidFill>
      </p:bgPr>
    </p:bg>
    <p:spTree>
      <p:nvGrpSpPr>
        <p:cNvPr id="369" name="Shape 369"/>
        <p:cNvGrpSpPr/>
        <p:nvPr/>
      </p:nvGrpSpPr>
      <p:grpSpPr>
        <a:xfrm>
          <a:off x="0" y="0"/>
          <a:ext cx="0" cy="0"/>
          <a:chOff x="0" y="0"/>
          <a:chExt cx="0" cy="0"/>
        </a:xfrm>
      </p:grpSpPr>
      <p:pic>
        <p:nvPicPr>
          <p:cNvPr id="370" name="Google Shape;370;p49"/>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371" name="Google Shape;371;p49"/>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372" name="Google Shape;372;p49"/>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373" name="Google Shape;373;p49"/>
          <p:cNvSpPr/>
          <p:nvPr/>
        </p:nvSpPr>
        <p:spPr>
          <a:xfrm>
            <a:off x="787175" y="1421950"/>
            <a:ext cx="2137800" cy="213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9"/>
          <p:cNvSpPr/>
          <p:nvPr/>
        </p:nvSpPr>
        <p:spPr>
          <a:xfrm>
            <a:off x="3503100" y="1421950"/>
            <a:ext cx="2137800" cy="2137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9"/>
          <p:cNvSpPr/>
          <p:nvPr/>
        </p:nvSpPr>
        <p:spPr>
          <a:xfrm>
            <a:off x="6191250" y="1421950"/>
            <a:ext cx="2137800" cy="213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9"/>
          <p:cNvSpPr txBox="1"/>
          <p:nvPr>
            <p:ph idx="2" type="title"/>
          </p:nvPr>
        </p:nvSpPr>
        <p:spPr>
          <a:xfrm>
            <a:off x="1115825" y="1969750"/>
            <a:ext cx="1480500" cy="104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77" name="Google Shape;377;p49"/>
          <p:cNvSpPr txBox="1"/>
          <p:nvPr>
            <p:ph idx="3" type="title"/>
          </p:nvPr>
        </p:nvSpPr>
        <p:spPr>
          <a:xfrm>
            <a:off x="3817863" y="1969750"/>
            <a:ext cx="1480500" cy="104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000"/>
              <a:buFont typeface="Outfit SemiBold"/>
              <a:buNone/>
              <a:defRPr sz="2000">
                <a:latin typeface="Outfit SemiBold"/>
                <a:ea typeface="Outfit SemiBold"/>
                <a:cs typeface="Outfit SemiBold"/>
                <a:sym typeface="Outfit SemiBold"/>
              </a:defRPr>
            </a:lvl1pPr>
            <a:lvl2pPr lvl="1" rtl="0" algn="ctr">
              <a:spcBef>
                <a:spcPts val="0"/>
              </a:spcBef>
              <a:spcAft>
                <a:spcPts val="0"/>
              </a:spcAft>
              <a:buSzPts val="2000"/>
              <a:buFont typeface="Outfit SemiBold"/>
              <a:buNone/>
              <a:defRPr sz="2000">
                <a:latin typeface="Outfit SemiBold"/>
                <a:ea typeface="Outfit SemiBold"/>
                <a:cs typeface="Outfit SemiBold"/>
                <a:sym typeface="Outfit SemiBold"/>
              </a:defRPr>
            </a:lvl2pPr>
            <a:lvl3pPr lvl="2" rtl="0" algn="ctr">
              <a:spcBef>
                <a:spcPts val="0"/>
              </a:spcBef>
              <a:spcAft>
                <a:spcPts val="0"/>
              </a:spcAft>
              <a:buSzPts val="2000"/>
              <a:buFont typeface="Outfit SemiBold"/>
              <a:buNone/>
              <a:defRPr sz="2000">
                <a:latin typeface="Outfit SemiBold"/>
                <a:ea typeface="Outfit SemiBold"/>
                <a:cs typeface="Outfit SemiBold"/>
                <a:sym typeface="Outfit SemiBold"/>
              </a:defRPr>
            </a:lvl3pPr>
            <a:lvl4pPr lvl="3" rtl="0" algn="ctr">
              <a:spcBef>
                <a:spcPts val="0"/>
              </a:spcBef>
              <a:spcAft>
                <a:spcPts val="0"/>
              </a:spcAft>
              <a:buSzPts val="2000"/>
              <a:buFont typeface="Outfit SemiBold"/>
              <a:buNone/>
              <a:defRPr sz="2000">
                <a:latin typeface="Outfit SemiBold"/>
                <a:ea typeface="Outfit SemiBold"/>
                <a:cs typeface="Outfit SemiBold"/>
                <a:sym typeface="Outfit SemiBold"/>
              </a:defRPr>
            </a:lvl4pPr>
            <a:lvl5pPr lvl="4" rtl="0" algn="ctr">
              <a:spcBef>
                <a:spcPts val="0"/>
              </a:spcBef>
              <a:spcAft>
                <a:spcPts val="0"/>
              </a:spcAft>
              <a:buSzPts val="2000"/>
              <a:buFont typeface="Outfit SemiBold"/>
              <a:buNone/>
              <a:defRPr sz="2000">
                <a:latin typeface="Outfit SemiBold"/>
                <a:ea typeface="Outfit SemiBold"/>
                <a:cs typeface="Outfit SemiBold"/>
                <a:sym typeface="Outfit SemiBold"/>
              </a:defRPr>
            </a:lvl5pPr>
            <a:lvl6pPr lvl="5" rtl="0" algn="ctr">
              <a:spcBef>
                <a:spcPts val="0"/>
              </a:spcBef>
              <a:spcAft>
                <a:spcPts val="0"/>
              </a:spcAft>
              <a:buSzPts val="2000"/>
              <a:buFont typeface="Outfit SemiBold"/>
              <a:buNone/>
              <a:defRPr sz="2000">
                <a:latin typeface="Outfit SemiBold"/>
                <a:ea typeface="Outfit SemiBold"/>
                <a:cs typeface="Outfit SemiBold"/>
                <a:sym typeface="Outfit SemiBold"/>
              </a:defRPr>
            </a:lvl6pPr>
            <a:lvl7pPr lvl="6" rtl="0" algn="ctr">
              <a:spcBef>
                <a:spcPts val="0"/>
              </a:spcBef>
              <a:spcAft>
                <a:spcPts val="0"/>
              </a:spcAft>
              <a:buSzPts val="2000"/>
              <a:buFont typeface="Outfit SemiBold"/>
              <a:buNone/>
              <a:defRPr sz="2000">
                <a:latin typeface="Outfit SemiBold"/>
                <a:ea typeface="Outfit SemiBold"/>
                <a:cs typeface="Outfit SemiBold"/>
                <a:sym typeface="Outfit SemiBold"/>
              </a:defRPr>
            </a:lvl7pPr>
            <a:lvl8pPr lvl="7" rtl="0" algn="ctr">
              <a:spcBef>
                <a:spcPts val="0"/>
              </a:spcBef>
              <a:spcAft>
                <a:spcPts val="0"/>
              </a:spcAft>
              <a:buSzPts val="2000"/>
              <a:buFont typeface="Outfit SemiBold"/>
              <a:buNone/>
              <a:defRPr sz="2000">
                <a:latin typeface="Outfit SemiBold"/>
                <a:ea typeface="Outfit SemiBold"/>
                <a:cs typeface="Outfit SemiBold"/>
                <a:sym typeface="Outfit SemiBold"/>
              </a:defRPr>
            </a:lvl8pPr>
            <a:lvl9pPr lvl="8" rtl="0" algn="ctr">
              <a:spcBef>
                <a:spcPts val="0"/>
              </a:spcBef>
              <a:spcAft>
                <a:spcPts val="0"/>
              </a:spcAft>
              <a:buSzPts val="2000"/>
              <a:buFont typeface="Outfit SemiBold"/>
              <a:buNone/>
              <a:defRPr sz="2000">
                <a:latin typeface="Outfit SemiBold"/>
                <a:ea typeface="Outfit SemiBold"/>
                <a:cs typeface="Outfit SemiBold"/>
                <a:sym typeface="Outfit SemiBold"/>
              </a:defRPr>
            </a:lvl9pPr>
          </a:lstStyle>
          <a:p/>
        </p:txBody>
      </p:sp>
      <p:sp>
        <p:nvSpPr>
          <p:cNvPr id="378" name="Google Shape;378;p49"/>
          <p:cNvSpPr txBox="1"/>
          <p:nvPr>
            <p:ph idx="4" type="title"/>
          </p:nvPr>
        </p:nvSpPr>
        <p:spPr>
          <a:xfrm>
            <a:off x="6547663" y="1969750"/>
            <a:ext cx="1480500" cy="104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000"/>
              <a:buFont typeface="Outfit SemiBold"/>
              <a:buNone/>
              <a:defRPr sz="2000">
                <a:latin typeface="Outfit SemiBold"/>
                <a:ea typeface="Outfit SemiBold"/>
                <a:cs typeface="Outfit SemiBold"/>
                <a:sym typeface="Outfit SemiBold"/>
              </a:defRPr>
            </a:lvl1pPr>
            <a:lvl2pPr lvl="1" rtl="0" algn="ctr">
              <a:spcBef>
                <a:spcPts val="0"/>
              </a:spcBef>
              <a:spcAft>
                <a:spcPts val="0"/>
              </a:spcAft>
              <a:buSzPts val="2000"/>
              <a:buFont typeface="Outfit SemiBold"/>
              <a:buNone/>
              <a:defRPr sz="2000">
                <a:latin typeface="Outfit SemiBold"/>
                <a:ea typeface="Outfit SemiBold"/>
                <a:cs typeface="Outfit SemiBold"/>
                <a:sym typeface="Outfit SemiBold"/>
              </a:defRPr>
            </a:lvl2pPr>
            <a:lvl3pPr lvl="2" rtl="0" algn="ctr">
              <a:spcBef>
                <a:spcPts val="0"/>
              </a:spcBef>
              <a:spcAft>
                <a:spcPts val="0"/>
              </a:spcAft>
              <a:buSzPts val="2000"/>
              <a:buFont typeface="Outfit SemiBold"/>
              <a:buNone/>
              <a:defRPr sz="2000">
                <a:latin typeface="Outfit SemiBold"/>
                <a:ea typeface="Outfit SemiBold"/>
                <a:cs typeface="Outfit SemiBold"/>
                <a:sym typeface="Outfit SemiBold"/>
              </a:defRPr>
            </a:lvl3pPr>
            <a:lvl4pPr lvl="3" rtl="0" algn="ctr">
              <a:spcBef>
                <a:spcPts val="0"/>
              </a:spcBef>
              <a:spcAft>
                <a:spcPts val="0"/>
              </a:spcAft>
              <a:buSzPts val="2000"/>
              <a:buFont typeface="Outfit SemiBold"/>
              <a:buNone/>
              <a:defRPr sz="2000">
                <a:latin typeface="Outfit SemiBold"/>
                <a:ea typeface="Outfit SemiBold"/>
                <a:cs typeface="Outfit SemiBold"/>
                <a:sym typeface="Outfit SemiBold"/>
              </a:defRPr>
            </a:lvl4pPr>
            <a:lvl5pPr lvl="4" rtl="0" algn="ctr">
              <a:spcBef>
                <a:spcPts val="0"/>
              </a:spcBef>
              <a:spcAft>
                <a:spcPts val="0"/>
              </a:spcAft>
              <a:buSzPts val="2000"/>
              <a:buFont typeface="Outfit SemiBold"/>
              <a:buNone/>
              <a:defRPr sz="2000">
                <a:latin typeface="Outfit SemiBold"/>
                <a:ea typeface="Outfit SemiBold"/>
                <a:cs typeface="Outfit SemiBold"/>
                <a:sym typeface="Outfit SemiBold"/>
              </a:defRPr>
            </a:lvl5pPr>
            <a:lvl6pPr lvl="5" rtl="0" algn="ctr">
              <a:spcBef>
                <a:spcPts val="0"/>
              </a:spcBef>
              <a:spcAft>
                <a:spcPts val="0"/>
              </a:spcAft>
              <a:buSzPts val="2000"/>
              <a:buFont typeface="Outfit SemiBold"/>
              <a:buNone/>
              <a:defRPr sz="2000">
                <a:latin typeface="Outfit SemiBold"/>
                <a:ea typeface="Outfit SemiBold"/>
                <a:cs typeface="Outfit SemiBold"/>
                <a:sym typeface="Outfit SemiBold"/>
              </a:defRPr>
            </a:lvl6pPr>
            <a:lvl7pPr lvl="6" rtl="0" algn="ctr">
              <a:spcBef>
                <a:spcPts val="0"/>
              </a:spcBef>
              <a:spcAft>
                <a:spcPts val="0"/>
              </a:spcAft>
              <a:buSzPts val="2000"/>
              <a:buFont typeface="Outfit SemiBold"/>
              <a:buNone/>
              <a:defRPr sz="2000">
                <a:latin typeface="Outfit SemiBold"/>
                <a:ea typeface="Outfit SemiBold"/>
                <a:cs typeface="Outfit SemiBold"/>
                <a:sym typeface="Outfit SemiBold"/>
              </a:defRPr>
            </a:lvl7pPr>
            <a:lvl8pPr lvl="7" rtl="0" algn="ctr">
              <a:spcBef>
                <a:spcPts val="0"/>
              </a:spcBef>
              <a:spcAft>
                <a:spcPts val="0"/>
              </a:spcAft>
              <a:buSzPts val="2000"/>
              <a:buFont typeface="Outfit SemiBold"/>
              <a:buNone/>
              <a:defRPr sz="2000">
                <a:latin typeface="Outfit SemiBold"/>
                <a:ea typeface="Outfit SemiBold"/>
                <a:cs typeface="Outfit SemiBold"/>
                <a:sym typeface="Outfit SemiBold"/>
              </a:defRPr>
            </a:lvl8pPr>
            <a:lvl9pPr lvl="8" rtl="0" algn="ctr">
              <a:spcBef>
                <a:spcPts val="0"/>
              </a:spcBef>
              <a:spcAft>
                <a:spcPts val="0"/>
              </a:spcAft>
              <a:buSzPts val="2000"/>
              <a:buFont typeface="Outfit SemiBold"/>
              <a:buNone/>
              <a:defRPr sz="2000">
                <a:latin typeface="Outfit SemiBold"/>
                <a:ea typeface="Outfit SemiBold"/>
                <a:cs typeface="Outfit SemiBold"/>
                <a:sym typeface="Outfit SemiBold"/>
              </a:defRPr>
            </a:lvl9pPr>
          </a:lstStyle>
          <a:p/>
        </p:txBody>
      </p:sp>
      <p:sp>
        <p:nvSpPr>
          <p:cNvPr id="379" name="Google Shape;379;p49"/>
          <p:cNvSpPr txBox="1"/>
          <p:nvPr>
            <p:ph idx="1" type="body"/>
          </p:nvPr>
        </p:nvSpPr>
        <p:spPr>
          <a:xfrm>
            <a:off x="581450" y="3703000"/>
            <a:ext cx="2540400" cy="939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1pPr>
            <a:lvl2pPr indent="-304800" lvl="1" marL="914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2pPr>
            <a:lvl3pPr indent="-304800" lvl="2" marL="1371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3pPr>
            <a:lvl4pPr indent="-304800" lvl="3" marL="1828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4pPr>
            <a:lvl5pPr indent="-304800" lvl="4" marL="22860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5pPr>
            <a:lvl6pPr indent="-304800" lvl="5" marL="2743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6pPr>
            <a:lvl7pPr indent="-304800" lvl="6" marL="3200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7pPr>
            <a:lvl8pPr indent="-304800" lvl="7" marL="3657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8pPr>
            <a:lvl9pPr indent="-304800" lvl="8" marL="4114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9pPr>
          </a:lstStyle>
          <a:p/>
        </p:txBody>
      </p:sp>
      <p:sp>
        <p:nvSpPr>
          <p:cNvPr id="380" name="Google Shape;380;p49"/>
          <p:cNvSpPr txBox="1"/>
          <p:nvPr>
            <p:ph idx="5" type="body"/>
          </p:nvPr>
        </p:nvSpPr>
        <p:spPr>
          <a:xfrm>
            <a:off x="3301800" y="3703000"/>
            <a:ext cx="2540400" cy="939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1pPr>
            <a:lvl2pPr indent="-304800" lvl="1" marL="914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2pPr>
            <a:lvl3pPr indent="-304800" lvl="2" marL="1371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3pPr>
            <a:lvl4pPr indent="-304800" lvl="3" marL="1828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4pPr>
            <a:lvl5pPr indent="-304800" lvl="4" marL="22860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5pPr>
            <a:lvl6pPr indent="-304800" lvl="5" marL="2743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6pPr>
            <a:lvl7pPr indent="-304800" lvl="6" marL="3200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7pPr>
            <a:lvl8pPr indent="-304800" lvl="7" marL="3657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8pPr>
            <a:lvl9pPr indent="-304800" lvl="8" marL="4114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9pPr>
          </a:lstStyle>
          <a:p/>
        </p:txBody>
      </p:sp>
      <p:sp>
        <p:nvSpPr>
          <p:cNvPr id="381" name="Google Shape;381;p49"/>
          <p:cNvSpPr txBox="1"/>
          <p:nvPr>
            <p:ph idx="6" type="body"/>
          </p:nvPr>
        </p:nvSpPr>
        <p:spPr>
          <a:xfrm>
            <a:off x="5989950" y="3703000"/>
            <a:ext cx="2540400" cy="939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1pPr>
            <a:lvl2pPr indent="-304800" lvl="1" marL="914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2pPr>
            <a:lvl3pPr indent="-304800" lvl="2" marL="1371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3pPr>
            <a:lvl4pPr indent="-304800" lvl="3" marL="1828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4pPr>
            <a:lvl5pPr indent="-304800" lvl="4" marL="22860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5pPr>
            <a:lvl6pPr indent="-304800" lvl="5" marL="2743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6pPr>
            <a:lvl7pPr indent="-304800" lvl="6" marL="3200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7pPr>
            <a:lvl8pPr indent="-304800" lvl="7" marL="3657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8pPr>
            <a:lvl9pPr indent="-304800" lvl="8" marL="4114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9pPr>
          </a:lstStyle>
          <a:p/>
        </p:txBody>
      </p:sp>
      <p:sp>
        <p:nvSpPr>
          <p:cNvPr id="382" name="Google Shape;382;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4">
  <p:cSld name="TITLE_AND_BODY_1">
    <p:bg>
      <p:bgPr>
        <a:solidFill>
          <a:schemeClr val="dk1"/>
        </a:solidFill>
      </p:bgPr>
    </p:bg>
    <p:spTree>
      <p:nvGrpSpPr>
        <p:cNvPr id="383" name="Shape 383"/>
        <p:cNvGrpSpPr/>
        <p:nvPr/>
      </p:nvGrpSpPr>
      <p:grpSpPr>
        <a:xfrm>
          <a:off x="0" y="0"/>
          <a:ext cx="0" cy="0"/>
          <a:chOff x="0" y="0"/>
          <a:chExt cx="0" cy="0"/>
        </a:xfrm>
      </p:grpSpPr>
      <p:sp>
        <p:nvSpPr>
          <p:cNvPr id="384" name="Google Shape;384;p50"/>
          <p:cNvSpPr/>
          <p:nvPr/>
        </p:nvSpPr>
        <p:spPr>
          <a:xfrm>
            <a:off x="579175" y="1106500"/>
            <a:ext cx="1494900" cy="1677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0"/>
          <p:cNvSpPr/>
          <p:nvPr/>
        </p:nvSpPr>
        <p:spPr>
          <a:xfrm>
            <a:off x="2195835" y="1106500"/>
            <a:ext cx="1494900" cy="1677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0"/>
          <p:cNvSpPr/>
          <p:nvPr/>
        </p:nvSpPr>
        <p:spPr>
          <a:xfrm>
            <a:off x="3812496" y="1106500"/>
            <a:ext cx="1494900" cy="1677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0"/>
          <p:cNvSpPr/>
          <p:nvPr/>
        </p:nvSpPr>
        <p:spPr>
          <a:xfrm>
            <a:off x="5429156" y="1106500"/>
            <a:ext cx="1494900" cy="16770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0"/>
          <p:cNvSpPr/>
          <p:nvPr/>
        </p:nvSpPr>
        <p:spPr>
          <a:xfrm>
            <a:off x="7045825" y="1106500"/>
            <a:ext cx="1494900" cy="16770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0"/>
          <p:cNvSpPr txBox="1"/>
          <p:nvPr>
            <p:ph type="title"/>
          </p:nvPr>
        </p:nvSpPr>
        <p:spPr>
          <a:xfrm>
            <a:off x="743425"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Outfit"/>
              <a:buNone/>
              <a:defRPr b="1" sz="1200">
                <a:solidFill>
                  <a:srgbClr val="FFFFFF"/>
                </a:solidFill>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0" name="Google Shape;390;p50"/>
          <p:cNvSpPr txBox="1"/>
          <p:nvPr>
            <p:ph idx="2" type="title"/>
          </p:nvPr>
        </p:nvSpPr>
        <p:spPr>
          <a:xfrm>
            <a:off x="2381388"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91" name="Google Shape;391;p50"/>
          <p:cNvSpPr txBox="1"/>
          <p:nvPr>
            <p:ph idx="3" type="title"/>
          </p:nvPr>
        </p:nvSpPr>
        <p:spPr>
          <a:xfrm>
            <a:off x="3998025"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92" name="Google Shape;392;p50"/>
          <p:cNvSpPr txBox="1"/>
          <p:nvPr>
            <p:ph idx="4" type="title"/>
          </p:nvPr>
        </p:nvSpPr>
        <p:spPr>
          <a:xfrm>
            <a:off x="5614713"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93" name="Google Shape;393;p50"/>
          <p:cNvSpPr txBox="1"/>
          <p:nvPr>
            <p:ph idx="5" type="title"/>
          </p:nvPr>
        </p:nvSpPr>
        <p:spPr>
          <a:xfrm>
            <a:off x="7252663"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94" name="Google Shape;394;p50"/>
          <p:cNvSpPr txBox="1"/>
          <p:nvPr>
            <p:ph idx="1" type="body"/>
          </p:nvPr>
        </p:nvSpPr>
        <p:spPr>
          <a:xfrm>
            <a:off x="579175"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395" name="Google Shape;395;p50"/>
          <p:cNvSpPr txBox="1"/>
          <p:nvPr>
            <p:ph idx="6" type="body"/>
          </p:nvPr>
        </p:nvSpPr>
        <p:spPr>
          <a:xfrm>
            <a:off x="2195850"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396" name="Google Shape;396;p50"/>
          <p:cNvSpPr txBox="1"/>
          <p:nvPr>
            <p:ph idx="7" type="body"/>
          </p:nvPr>
        </p:nvSpPr>
        <p:spPr>
          <a:xfrm>
            <a:off x="3812525"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397" name="Google Shape;397;p50"/>
          <p:cNvSpPr txBox="1"/>
          <p:nvPr>
            <p:ph idx="8" type="body"/>
          </p:nvPr>
        </p:nvSpPr>
        <p:spPr>
          <a:xfrm>
            <a:off x="5429200"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398" name="Google Shape;398;p50"/>
          <p:cNvSpPr txBox="1"/>
          <p:nvPr>
            <p:ph idx="9" type="body"/>
          </p:nvPr>
        </p:nvSpPr>
        <p:spPr>
          <a:xfrm>
            <a:off x="7067125"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pic>
        <p:nvPicPr>
          <p:cNvPr id="399" name="Google Shape;399;p50"/>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400" name="Google Shape;40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SECTION_TITLE_AND_DESCRIPTION_2">
    <p:spTree>
      <p:nvGrpSpPr>
        <p:cNvPr id="401" name="Shape 401"/>
        <p:cNvGrpSpPr/>
        <p:nvPr/>
      </p:nvGrpSpPr>
      <p:grpSpPr>
        <a:xfrm>
          <a:off x="0" y="0"/>
          <a:ext cx="0" cy="0"/>
          <a:chOff x="0" y="0"/>
          <a:chExt cx="0" cy="0"/>
        </a:xfrm>
      </p:grpSpPr>
      <p:sp>
        <p:nvSpPr>
          <p:cNvPr id="402" name="Google Shape;402;p51"/>
          <p:cNvSpPr/>
          <p:nvPr/>
        </p:nvSpPr>
        <p:spPr>
          <a:xfrm>
            <a:off x="4572000" y="-125"/>
            <a:ext cx="4572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4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4" name="Google Shape;404;p51"/>
          <p:cNvSpPr txBox="1"/>
          <p:nvPr>
            <p:ph idx="1" type="subTitle"/>
          </p:nvPr>
        </p:nvSpPr>
        <p:spPr>
          <a:xfrm>
            <a:off x="265500" y="3565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5" name="Google Shape;405;p51"/>
          <p:cNvSpPr txBox="1"/>
          <p:nvPr>
            <p:ph idx="12" type="sldNum"/>
          </p:nvPr>
        </p:nvSpPr>
        <p:spPr>
          <a:xfrm>
            <a:off x="8548658" y="47394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407" name="Shape 407"/>
        <p:cNvGrpSpPr/>
        <p:nvPr/>
      </p:nvGrpSpPr>
      <p:grpSpPr>
        <a:xfrm>
          <a:off x="0" y="0"/>
          <a:ext cx="0" cy="0"/>
          <a:chOff x="0" y="0"/>
          <a:chExt cx="0" cy="0"/>
        </a:xfrm>
      </p:grpSpPr>
      <p:pic>
        <p:nvPicPr>
          <p:cNvPr id="408" name="Google Shape;408;p53"/>
          <p:cNvPicPr preferRelativeResize="0"/>
          <p:nvPr/>
        </p:nvPicPr>
        <p:blipFill>
          <a:blip r:embed="rId2">
            <a:alphaModFix/>
          </a:blip>
          <a:stretch>
            <a:fillRect/>
          </a:stretch>
        </p:blipFill>
        <p:spPr>
          <a:xfrm>
            <a:off x="8571350" y="159825"/>
            <a:ext cx="417550" cy="435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9" name="Shape 409"/>
        <p:cNvGrpSpPr/>
        <p:nvPr/>
      </p:nvGrpSpPr>
      <p:grpSpPr>
        <a:xfrm>
          <a:off x="0" y="0"/>
          <a:ext cx="0" cy="0"/>
          <a:chOff x="0" y="0"/>
          <a:chExt cx="0" cy="0"/>
        </a:xfrm>
      </p:grpSpPr>
      <p:pic>
        <p:nvPicPr>
          <p:cNvPr id="410" name="Google Shape;410;p54"/>
          <p:cNvPicPr preferRelativeResize="0"/>
          <p:nvPr/>
        </p:nvPicPr>
        <p:blipFill>
          <a:blip r:embed="rId2">
            <a:alphaModFix/>
          </a:blip>
          <a:stretch>
            <a:fillRect/>
          </a:stretch>
        </p:blipFill>
        <p:spPr>
          <a:xfrm>
            <a:off x="8569879" y="158274"/>
            <a:ext cx="420495" cy="4386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1">
    <p:spTree>
      <p:nvGrpSpPr>
        <p:cNvPr id="411" name="Shape 411"/>
        <p:cNvGrpSpPr/>
        <p:nvPr/>
      </p:nvGrpSpPr>
      <p:grpSpPr>
        <a:xfrm>
          <a:off x="0" y="0"/>
          <a:ext cx="0" cy="0"/>
          <a:chOff x="0" y="0"/>
          <a:chExt cx="0" cy="0"/>
        </a:xfrm>
      </p:grpSpPr>
      <p:sp>
        <p:nvSpPr>
          <p:cNvPr id="412" name="Google Shape;412;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413" name="Google Shape;413;p55"/>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14" name="Shape 414"/>
        <p:cNvGrpSpPr/>
        <p:nvPr/>
      </p:nvGrpSpPr>
      <p:grpSpPr>
        <a:xfrm>
          <a:off x="0" y="0"/>
          <a:ext cx="0" cy="0"/>
          <a:chOff x="0" y="0"/>
          <a:chExt cx="0" cy="0"/>
        </a:xfrm>
      </p:grpSpPr>
      <p:sp>
        <p:nvSpPr>
          <p:cNvPr id="415" name="Google Shape;415;p5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4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17" name="Google Shape;417;p56"/>
          <p:cNvSpPr txBox="1"/>
          <p:nvPr>
            <p:ph idx="1" type="subTitle"/>
          </p:nvPr>
        </p:nvSpPr>
        <p:spPr>
          <a:xfrm>
            <a:off x="265500" y="3565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8" name="Google Shape;418;p56"/>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419" name="Shape 419"/>
        <p:cNvGrpSpPr/>
        <p:nvPr/>
      </p:nvGrpSpPr>
      <p:grpSpPr>
        <a:xfrm>
          <a:off x="0" y="0"/>
          <a:ext cx="0" cy="0"/>
          <a:chOff x="0" y="0"/>
          <a:chExt cx="0" cy="0"/>
        </a:xfrm>
      </p:grpSpPr>
      <p:sp>
        <p:nvSpPr>
          <p:cNvPr id="420" name="Google Shape;420;p5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21" name="Google Shape;421;p57"/>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22" name="Google Shape;422;p57"/>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423" name="Shape 423"/>
        <p:cNvGrpSpPr/>
        <p:nvPr/>
      </p:nvGrpSpPr>
      <p:grpSpPr>
        <a:xfrm>
          <a:off x="0" y="0"/>
          <a:ext cx="0" cy="0"/>
          <a:chOff x="0" y="0"/>
          <a:chExt cx="0" cy="0"/>
        </a:xfrm>
      </p:grpSpPr>
      <p:sp>
        <p:nvSpPr>
          <p:cNvPr id="424" name="Google Shape;424;p58"/>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25" name="Google Shape;425;p58"/>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26" name="Google Shape;426;p58"/>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7" name="Shape 427"/>
        <p:cNvGrpSpPr/>
        <p:nvPr/>
      </p:nvGrpSpPr>
      <p:grpSpPr>
        <a:xfrm>
          <a:off x="0" y="0"/>
          <a:ext cx="0" cy="0"/>
          <a:chOff x="0" y="0"/>
          <a:chExt cx="0" cy="0"/>
        </a:xfrm>
      </p:grpSpPr>
      <p:sp>
        <p:nvSpPr>
          <p:cNvPr id="428" name="Google Shape;428;p59"/>
          <p:cNvSpPr txBox="1"/>
          <p:nvPr>
            <p:ph type="title"/>
          </p:nvPr>
        </p:nvSpPr>
        <p:spPr>
          <a:xfrm>
            <a:off x="311700" y="756200"/>
            <a:ext cx="3738900" cy="2736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429" name="Google Shape;429;p59"/>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430" name="Shape 430"/>
        <p:cNvGrpSpPr/>
        <p:nvPr/>
      </p:nvGrpSpPr>
      <p:grpSpPr>
        <a:xfrm>
          <a:off x="0" y="0"/>
          <a:ext cx="0" cy="0"/>
          <a:chOff x="0" y="0"/>
          <a:chExt cx="0" cy="0"/>
        </a:xfrm>
      </p:grpSpPr>
      <p:sp>
        <p:nvSpPr>
          <p:cNvPr id="431" name="Google Shape;431;p6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32" name="Google Shape;432;p6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33" name="Google Shape;433;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34" name="Shape 434"/>
        <p:cNvGrpSpPr/>
        <p:nvPr/>
      </p:nvGrpSpPr>
      <p:grpSpPr>
        <a:xfrm>
          <a:off x="0" y="0"/>
          <a:ext cx="0" cy="0"/>
          <a:chOff x="0" y="0"/>
          <a:chExt cx="0" cy="0"/>
        </a:xfrm>
      </p:grpSpPr>
      <p:sp>
        <p:nvSpPr>
          <p:cNvPr id="435" name="Google Shape;435;p6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36" name="Google Shape;436;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437" name="Shape 437"/>
        <p:cNvGrpSpPr/>
        <p:nvPr/>
      </p:nvGrpSpPr>
      <p:grpSpPr>
        <a:xfrm>
          <a:off x="0" y="0"/>
          <a:ext cx="0" cy="0"/>
          <a:chOff x="0" y="0"/>
          <a:chExt cx="0" cy="0"/>
        </a:xfrm>
      </p:grpSpPr>
      <p:sp>
        <p:nvSpPr>
          <p:cNvPr id="438" name="Google Shape;438;p6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39" name="Google Shape;439;p62"/>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40" name="Google Shape;440;p62"/>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TITLE_AND_BODY_1_2">
    <p:spTree>
      <p:nvGrpSpPr>
        <p:cNvPr id="441" name="Shape 441"/>
        <p:cNvGrpSpPr/>
        <p:nvPr/>
      </p:nvGrpSpPr>
      <p:grpSpPr>
        <a:xfrm>
          <a:off x="0" y="0"/>
          <a:ext cx="0" cy="0"/>
          <a:chOff x="0" y="0"/>
          <a:chExt cx="0" cy="0"/>
        </a:xfrm>
      </p:grpSpPr>
      <p:sp>
        <p:nvSpPr>
          <p:cNvPr id="442" name="Google Shape;442;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443" name="Google Shape;443;p63"/>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_2">
    <p:bg>
      <p:bgPr>
        <a:blipFill>
          <a:blip r:embed="rId2">
            <a:alphaModFix/>
          </a:blip>
          <a:stretch>
            <a:fillRect/>
          </a:stretch>
        </a:blipFill>
      </p:bgPr>
    </p:bg>
    <p:spTree>
      <p:nvGrpSpPr>
        <p:cNvPr id="444" name="Shape 444"/>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445" name="Shape 445"/>
        <p:cNvGrpSpPr/>
        <p:nvPr/>
      </p:nvGrpSpPr>
      <p:grpSpPr>
        <a:xfrm>
          <a:off x="0" y="0"/>
          <a:ext cx="0" cy="0"/>
          <a:chOff x="0" y="0"/>
          <a:chExt cx="0" cy="0"/>
        </a:xfrm>
      </p:grpSpPr>
      <p:sp>
        <p:nvSpPr>
          <p:cNvPr id="446" name="Google Shape;446;p65"/>
          <p:cNvSpPr txBox="1"/>
          <p:nvPr>
            <p:ph type="title"/>
          </p:nvPr>
        </p:nvSpPr>
        <p:spPr>
          <a:xfrm>
            <a:off x="238925" y="202500"/>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47" name="Google Shape;447;p65"/>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TITLE_AND_BODY_2_1">
    <p:spTree>
      <p:nvGrpSpPr>
        <p:cNvPr id="448" name="Shape 448"/>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449" name="Shape 449"/>
        <p:cNvGrpSpPr/>
        <p:nvPr/>
      </p:nvGrpSpPr>
      <p:grpSpPr>
        <a:xfrm>
          <a:off x="0" y="0"/>
          <a:ext cx="0" cy="0"/>
          <a:chOff x="0" y="0"/>
          <a:chExt cx="0" cy="0"/>
        </a:xfrm>
      </p:grpSpPr>
      <p:sp>
        <p:nvSpPr>
          <p:cNvPr id="450" name="Google Shape;450;p6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51" name="Google Shape;451;p67"/>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52" name="Google Shape;452;p67"/>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type="blank">
  <p:cSld name="BLANK">
    <p:bg>
      <p:bgPr>
        <a:solidFill>
          <a:srgbClr val="FFFFFF"/>
        </a:solidFill>
      </p:bgPr>
    </p:bg>
    <p:spTree>
      <p:nvGrpSpPr>
        <p:cNvPr id="453" name="Shape 453"/>
        <p:cNvGrpSpPr/>
        <p:nvPr/>
      </p:nvGrpSpPr>
      <p:grpSpPr>
        <a:xfrm>
          <a:off x="0" y="0"/>
          <a:ext cx="0" cy="0"/>
          <a:chOff x="0" y="0"/>
          <a:chExt cx="0" cy="0"/>
        </a:xfrm>
      </p:grpSpPr>
      <p:sp>
        <p:nvSpPr>
          <p:cNvPr id="454" name="Google Shape;454;p68"/>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455" name="Shape 455"/>
        <p:cNvGrpSpPr/>
        <p:nvPr/>
      </p:nvGrpSpPr>
      <p:grpSpPr>
        <a:xfrm>
          <a:off x="0" y="0"/>
          <a:ext cx="0" cy="0"/>
          <a:chOff x="0" y="0"/>
          <a:chExt cx="0" cy="0"/>
        </a:xfrm>
      </p:grpSpPr>
      <p:sp>
        <p:nvSpPr>
          <p:cNvPr id="456" name="Google Shape;456;p69"/>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57" name="Google Shape;457;p69"/>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58" name="Google Shape;458;p69"/>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8">
  <p:cSld name="TITLE_AND_BODY_8">
    <p:spTree>
      <p:nvGrpSpPr>
        <p:cNvPr id="459" name="Shape 459"/>
        <p:cNvGrpSpPr/>
        <p:nvPr/>
      </p:nvGrpSpPr>
      <p:grpSpPr>
        <a:xfrm>
          <a:off x="0" y="0"/>
          <a:ext cx="0" cy="0"/>
          <a:chOff x="0" y="0"/>
          <a:chExt cx="0" cy="0"/>
        </a:xfrm>
      </p:grpSpPr>
      <p:sp>
        <p:nvSpPr>
          <p:cNvPr id="460" name="Google Shape;460;p7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61" name="Google Shape;461;p70"/>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62" name="Google Shape;462;p70"/>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9">
  <p:cSld name="TITLE_AND_BODY_9">
    <p:spTree>
      <p:nvGrpSpPr>
        <p:cNvPr id="463" name="Shape 463"/>
        <p:cNvGrpSpPr/>
        <p:nvPr/>
      </p:nvGrpSpPr>
      <p:grpSpPr>
        <a:xfrm>
          <a:off x="0" y="0"/>
          <a:ext cx="0" cy="0"/>
          <a:chOff x="0" y="0"/>
          <a:chExt cx="0" cy="0"/>
        </a:xfrm>
      </p:grpSpPr>
      <p:sp>
        <p:nvSpPr>
          <p:cNvPr id="464" name="Google Shape;464;p71"/>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65" name="Google Shape;465;p71"/>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66" name="Google Shape;466;p71"/>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0">
  <p:cSld name="TITLE_AND_BODY_10">
    <p:spTree>
      <p:nvGrpSpPr>
        <p:cNvPr id="467" name="Shape 467"/>
        <p:cNvGrpSpPr/>
        <p:nvPr/>
      </p:nvGrpSpPr>
      <p:grpSpPr>
        <a:xfrm>
          <a:off x="0" y="0"/>
          <a:ext cx="0" cy="0"/>
          <a:chOff x="0" y="0"/>
          <a:chExt cx="0" cy="0"/>
        </a:xfrm>
      </p:grpSpPr>
      <p:sp>
        <p:nvSpPr>
          <p:cNvPr id="468" name="Google Shape;468;p7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69" name="Google Shape;469;p72"/>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70" name="Google Shape;470;p72"/>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_2">
  <p:cSld name="SECTION_TITLE_AND_DESCRIPTION_2">
    <p:spTree>
      <p:nvGrpSpPr>
        <p:cNvPr id="471" name="Shape 471"/>
        <p:cNvGrpSpPr/>
        <p:nvPr/>
      </p:nvGrpSpPr>
      <p:grpSpPr>
        <a:xfrm>
          <a:off x="0" y="0"/>
          <a:ext cx="0" cy="0"/>
          <a:chOff x="0" y="0"/>
          <a:chExt cx="0" cy="0"/>
        </a:xfrm>
      </p:grpSpPr>
      <p:sp>
        <p:nvSpPr>
          <p:cNvPr id="472" name="Google Shape;472;p7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4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74" name="Google Shape;474;p73"/>
          <p:cNvSpPr txBox="1"/>
          <p:nvPr>
            <p:ph idx="1" type="subTitle"/>
          </p:nvPr>
        </p:nvSpPr>
        <p:spPr>
          <a:xfrm>
            <a:off x="265500" y="3565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75" name="Google Shape;475;p73"/>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1">
  <p:cSld name="TITLE_AND_BODY_11">
    <p:spTree>
      <p:nvGrpSpPr>
        <p:cNvPr id="476" name="Shape 476"/>
        <p:cNvGrpSpPr/>
        <p:nvPr/>
      </p:nvGrpSpPr>
      <p:grpSpPr>
        <a:xfrm>
          <a:off x="0" y="0"/>
          <a:ext cx="0" cy="0"/>
          <a:chOff x="0" y="0"/>
          <a:chExt cx="0" cy="0"/>
        </a:xfrm>
      </p:grpSpPr>
      <p:sp>
        <p:nvSpPr>
          <p:cNvPr id="477" name="Google Shape;477;p7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78" name="Google Shape;478;p74"/>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79" name="Google Shape;479;p74"/>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bg>
      <p:bgPr>
        <a:solidFill>
          <a:schemeClr val="dk1"/>
        </a:solidFill>
      </p:bgPr>
    </p:bg>
    <p:spTree>
      <p:nvGrpSpPr>
        <p:cNvPr id="480" name="Shape 480"/>
        <p:cNvGrpSpPr/>
        <p:nvPr/>
      </p:nvGrpSpPr>
      <p:grpSpPr>
        <a:xfrm>
          <a:off x="0" y="0"/>
          <a:ext cx="0" cy="0"/>
          <a:chOff x="0" y="0"/>
          <a:chExt cx="0" cy="0"/>
        </a:xfrm>
      </p:grpSpPr>
      <p:pic>
        <p:nvPicPr>
          <p:cNvPr id="481" name="Google Shape;481;p75"/>
          <p:cNvPicPr preferRelativeResize="0"/>
          <p:nvPr/>
        </p:nvPicPr>
        <p:blipFill rotWithShape="1">
          <a:blip r:embed="rId2">
            <a:alphaModFix/>
          </a:blip>
          <a:srcRect b="0" l="0" r="0" t="0"/>
          <a:stretch/>
        </p:blipFill>
        <p:spPr>
          <a:xfrm>
            <a:off x="8569879" y="158274"/>
            <a:ext cx="420495" cy="438600"/>
          </a:xfrm>
          <a:prstGeom prst="rect">
            <a:avLst/>
          </a:prstGeom>
          <a:noFill/>
          <a:ln>
            <a:noFill/>
          </a:ln>
        </p:spPr>
      </p:pic>
      <p:cxnSp>
        <p:nvCxnSpPr>
          <p:cNvPr id="482" name="Google Shape;482;p75"/>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483" name="Google Shape;483;p75"/>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1">
  <p:cSld name="BLANK_1_1_1_1_1_1_1_1_3">
    <p:bg>
      <p:bgPr>
        <a:blipFill>
          <a:blip r:embed="rId2">
            <a:alphaModFix/>
          </a:blip>
          <a:stretch>
            <a:fillRect/>
          </a:stretch>
        </a:blipFill>
      </p:bgPr>
    </p:bg>
    <p:spTree>
      <p:nvGrpSpPr>
        <p:cNvPr id="484" name="Shape 484"/>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2">
  <p:cSld name="CUSTOM_2_3">
    <p:spTree>
      <p:nvGrpSpPr>
        <p:cNvPr id="485" name="Shape 485"/>
        <p:cNvGrpSpPr/>
        <p:nvPr/>
      </p:nvGrpSpPr>
      <p:grpSpPr>
        <a:xfrm>
          <a:off x="0" y="0"/>
          <a:ext cx="0" cy="0"/>
          <a:chOff x="0" y="0"/>
          <a:chExt cx="0" cy="0"/>
        </a:xfrm>
      </p:grpSpPr>
      <p:sp>
        <p:nvSpPr>
          <p:cNvPr id="486" name="Google Shape;486;p77"/>
          <p:cNvSpPr/>
          <p:nvPr/>
        </p:nvSpPr>
        <p:spPr>
          <a:xfrm>
            <a:off x="0" y="0"/>
            <a:ext cx="47133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487" name="Google Shape;487;p77"/>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488" name="Google Shape;488;p77"/>
          <p:cNvSpPr txBox="1"/>
          <p:nvPr>
            <p:ph type="title"/>
          </p:nvPr>
        </p:nvSpPr>
        <p:spPr>
          <a:xfrm>
            <a:off x="5178050"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cxnSp>
        <p:nvCxnSpPr>
          <p:cNvPr id="489" name="Google Shape;489;p77"/>
          <p:cNvCxnSpPr/>
          <p:nvPr/>
        </p:nvCxnSpPr>
        <p:spPr>
          <a:xfrm>
            <a:off x="5178050" y="2171000"/>
            <a:ext cx="792000" cy="0"/>
          </a:xfrm>
          <a:prstGeom prst="straightConnector1">
            <a:avLst/>
          </a:prstGeom>
          <a:noFill/>
          <a:ln cap="flat" cmpd="sng" w="28575">
            <a:solidFill>
              <a:schemeClr val="accent1"/>
            </a:solidFill>
            <a:prstDash val="solid"/>
            <a:round/>
            <a:headEnd len="sm" w="sm" type="none"/>
            <a:tailEnd len="sm" w="sm" type="none"/>
          </a:ln>
        </p:spPr>
      </p:cxnSp>
      <p:sp>
        <p:nvSpPr>
          <p:cNvPr id="490" name="Google Shape;490;p77"/>
          <p:cNvSpPr txBox="1"/>
          <p:nvPr>
            <p:ph idx="1" type="body"/>
          </p:nvPr>
        </p:nvSpPr>
        <p:spPr>
          <a:xfrm>
            <a:off x="5178075"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bg>
      <p:bgPr>
        <a:solidFill>
          <a:schemeClr val="dk1"/>
        </a:solidFill>
      </p:bgPr>
    </p:bg>
    <p:spTree>
      <p:nvGrpSpPr>
        <p:cNvPr id="491" name="Shape 491"/>
        <p:cNvGrpSpPr/>
        <p:nvPr/>
      </p:nvGrpSpPr>
      <p:grpSpPr>
        <a:xfrm>
          <a:off x="0" y="0"/>
          <a:ext cx="0" cy="0"/>
          <a:chOff x="0" y="0"/>
          <a:chExt cx="0" cy="0"/>
        </a:xfrm>
      </p:grpSpPr>
      <p:pic>
        <p:nvPicPr>
          <p:cNvPr id="492" name="Google Shape;492;p78"/>
          <p:cNvPicPr preferRelativeResize="0"/>
          <p:nvPr/>
        </p:nvPicPr>
        <p:blipFill>
          <a:blip r:embed="rId2">
            <a:alphaModFix/>
          </a:blip>
          <a:stretch>
            <a:fillRect/>
          </a:stretch>
        </p:blipFill>
        <p:spPr>
          <a:xfrm>
            <a:off x="8571350" y="159813"/>
            <a:ext cx="417550" cy="435516"/>
          </a:xfrm>
          <a:prstGeom prst="rect">
            <a:avLst/>
          </a:prstGeom>
          <a:noFill/>
          <a:ln>
            <a:noFill/>
          </a:ln>
        </p:spPr>
      </p:pic>
      <p:cxnSp>
        <p:nvCxnSpPr>
          <p:cNvPr id="493" name="Google Shape;493;p78"/>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494" name="Google Shape;494;p78"/>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3">
  <p:cSld name="CUSTOM_1_3">
    <p:bg>
      <p:bgPr>
        <a:solidFill>
          <a:schemeClr val="dk1"/>
        </a:solidFill>
      </p:bgPr>
    </p:bg>
    <p:spTree>
      <p:nvGrpSpPr>
        <p:cNvPr id="495" name="Shape 495"/>
        <p:cNvGrpSpPr/>
        <p:nvPr/>
      </p:nvGrpSpPr>
      <p:grpSpPr>
        <a:xfrm>
          <a:off x="0" y="0"/>
          <a:ext cx="0" cy="0"/>
          <a:chOff x="0" y="0"/>
          <a:chExt cx="0" cy="0"/>
        </a:xfrm>
      </p:grpSpPr>
      <p:pic>
        <p:nvPicPr>
          <p:cNvPr id="496" name="Google Shape;496;p79"/>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3">
  <p:cSld name="CUSTOM_2_3_1">
    <p:spTree>
      <p:nvGrpSpPr>
        <p:cNvPr id="497" name="Shape 497"/>
        <p:cNvGrpSpPr/>
        <p:nvPr/>
      </p:nvGrpSpPr>
      <p:grpSpPr>
        <a:xfrm>
          <a:off x="0" y="0"/>
          <a:ext cx="0" cy="0"/>
          <a:chOff x="0" y="0"/>
          <a:chExt cx="0" cy="0"/>
        </a:xfrm>
      </p:grpSpPr>
      <p:sp>
        <p:nvSpPr>
          <p:cNvPr id="498" name="Google Shape;498;p80"/>
          <p:cNvSpPr/>
          <p:nvPr/>
        </p:nvSpPr>
        <p:spPr>
          <a:xfrm>
            <a:off x="0" y="0"/>
            <a:ext cx="47133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3 1">
  <p:cSld name="CUSTOM_2_3_2">
    <p:spTree>
      <p:nvGrpSpPr>
        <p:cNvPr id="499" name="Shape 499"/>
        <p:cNvGrpSpPr/>
        <p:nvPr/>
      </p:nvGrpSpPr>
      <p:grpSpPr>
        <a:xfrm>
          <a:off x="0" y="0"/>
          <a:ext cx="0" cy="0"/>
          <a:chOff x="0" y="0"/>
          <a:chExt cx="0" cy="0"/>
        </a:xfrm>
      </p:grpSpPr>
      <p:sp>
        <p:nvSpPr>
          <p:cNvPr id="500" name="Google Shape;500;p81"/>
          <p:cNvSpPr/>
          <p:nvPr/>
        </p:nvSpPr>
        <p:spPr>
          <a:xfrm>
            <a:off x="0" y="0"/>
            <a:ext cx="47133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501" name="Google Shape;501;p81"/>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ack">
  <p:cSld name="TITLE_ONLY_1_1">
    <p:bg>
      <p:bgPr>
        <a:solidFill>
          <a:schemeClr val="dk1"/>
        </a:solidFill>
      </p:bgPr>
    </p:bg>
    <p:spTree>
      <p:nvGrpSpPr>
        <p:cNvPr id="502" name="Shape 502"/>
        <p:cNvGrpSpPr/>
        <p:nvPr/>
      </p:nvGrpSpPr>
      <p:grpSpPr>
        <a:xfrm>
          <a:off x="0" y="0"/>
          <a:ext cx="0" cy="0"/>
          <a:chOff x="0" y="0"/>
          <a:chExt cx="0" cy="0"/>
        </a:xfrm>
      </p:grpSpPr>
      <p:pic>
        <p:nvPicPr>
          <p:cNvPr id="503" name="Google Shape;503;p82"/>
          <p:cNvPicPr preferRelativeResize="0"/>
          <p:nvPr/>
        </p:nvPicPr>
        <p:blipFill>
          <a:blip r:embed="rId2">
            <a:alphaModFix/>
          </a:blip>
          <a:stretch>
            <a:fillRect/>
          </a:stretch>
        </p:blipFill>
        <p:spPr>
          <a:xfrm>
            <a:off x="8571350" y="159813"/>
            <a:ext cx="417550" cy="4355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0">
  <p:cSld name="CUSTOM_1_2">
    <p:bg>
      <p:bgPr>
        <a:solidFill>
          <a:schemeClr val="dk1"/>
        </a:solidFill>
      </p:bgPr>
    </p:bg>
    <p:spTree>
      <p:nvGrpSpPr>
        <p:cNvPr id="504" name="Shape 504"/>
        <p:cNvGrpSpPr/>
        <p:nvPr/>
      </p:nvGrpSpPr>
      <p:grpSpPr>
        <a:xfrm>
          <a:off x="0" y="0"/>
          <a:ext cx="0" cy="0"/>
          <a:chOff x="0" y="0"/>
          <a:chExt cx="0" cy="0"/>
        </a:xfrm>
      </p:grpSpPr>
      <p:sp>
        <p:nvSpPr>
          <p:cNvPr id="505" name="Google Shape;505;p83"/>
          <p:cNvSpPr txBox="1"/>
          <p:nvPr>
            <p:ph type="title"/>
          </p:nvPr>
        </p:nvSpPr>
        <p:spPr>
          <a:xfrm>
            <a:off x="1659750" y="1538725"/>
            <a:ext cx="6345000" cy="2031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cxnSp>
        <p:nvCxnSpPr>
          <p:cNvPr id="506" name="Google Shape;506;p83"/>
          <p:cNvCxnSpPr/>
          <p:nvPr/>
        </p:nvCxnSpPr>
        <p:spPr>
          <a:xfrm>
            <a:off x="1391775" y="1478225"/>
            <a:ext cx="0" cy="2532900"/>
          </a:xfrm>
          <a:prstGeom prst="straightConnector1">
            <a:avLst/>
          </a:prstGeom>
          <a:noFill/>
          <a:ln cap="flat" cmpd="sng" w="38100">
            <a:solidFill>
              <a:srgbClr val="FFD66B"/>
            </a:solidFill>
            <a:prstDash val="solid"/>
            <a:round/>
            <a:headEnd len="med" w="med" type="none"/>
            <a:tailEnd len="med" w="med" type="none"/>
          </a:ln>
        </p:spPr>
      </p:cxnSp>
      <p:pic>
        <p:nvPicPr>
          <p:cNvPr id="507" name="Google Shape;507;p83"/>
          <p:cNvPicPr preferRelativeResize="0"/>
          <p:nvPr/>
        </p:nvPicPr>
        <p:blipFill>
          <a:blip r:embed="rId2">
            <a:alphaModFix/>
          </a:blip>
          <a:stretch>
            <a:fillRect/>
          </a:stretch>
        </p:blipFill>
        <p:spPr>
          <a:xfrm>
            <a:off x="8571350" y="159813"/>
            <a:ext cx="417550" cy="435516"/>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4">
  <p:cSld name="TITLE_AND_BODY_1_3">
    <p:bg>
      <p:bgPr>
        <a:solidFill>
          <a:schemeClr val="dk1"/>
        </a:solidFill>
      </p:bgPr>
    </p:bg>
    <p:spTree>
      <p:nvGrpSpPr>
        <p:cNvPr id="508" name="Shape 508"/>
        <p:cNvGrpSpPr/>
        <p:nvPr/>
      </p:nvGrpSpPr>
      <p:grpSpPr>
        <a:xfrm>
          <a:off x="0" y="0"/>
          <a:ext cx="0" cy="0"/>
          <a:chOff x="0" y="0"/>
          <a:chExt cx="0" cy="0"/>
        </a:xfrm>
      </p:grpSpPr>
      <p:sp>
        <p:nvSpPr>
          <p:cNvPr id="509" name="Google Shape;509;p84"/>
          <p:cNvSpPr/>
          <p:nvPr/>
        </p:nvSpPr>
        <p:spPr>
          <a:xfrm>
            <a:off x="731575" y="1716100"/>
            <a:ext cx="1494900" cy="1677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4"/>
          <p:cNvSpPr/>
          <p:nvPr/>
        </p:nvSpPr>
        <p:spPr>
          <a:xfrm>
            <a:off x="2729235" y="1716100"/>
            <a:ext cx="1494900" cy="1677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4"/>
          <p:cNvSpPr/>
          <p:nvPr/>
        </p:nvSpPr>
        <p:spPr>
          <a:xfrm>
            <a:off x="4650696" y="1716100"/>
            <a:ext cx="1494900" cy="1677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4"/>
          <p:cNvSpPr/>
          <p:nvPr/>
        </p:nvSpPr>
        <p:spPr>
          <a:xfrm>
            <a:off x="6724556" y="1716100"/>
            <a:ext cx="1494900" cy="16770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4"/>
          <p:cNvSpPr txBox="1"/>
          <p:nvPr>
            <p:ph type="title"/>
          </p:nvPr>
        </p:nvSpPr>
        <p:spPr>
          <a:xfrm>
            <a:off x="895825" y="21585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Outfit"/>
              <a:buNone/>
              <a:defRPr b="1" sz="1200">
                <a:solidFill>
                  <a:srgbClr val="FFFFFF"/>
                </a:solidFill>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4" name="Google Shape;514;p84"/>
          <p:cNvSpPr txBox="1"/>
          <p:nvPr>
            <p:ph idx="2" type="title"/>
          </p:nvPr>
        </p:nvSpPr>
        <p:spPr>
          <a:xfrm>
            <a:off x="2914788" y="21585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515" name="Google Shape;515;p84"/>
          <p:cNvSpPr txBox="1"/>
          <p:nvPr>
            <p:ph idx="3" type="title"/>
          </p:nvPr>
        </p:nvSpPr>
        <p:spPr>
          <a:xfrm>
            <a:off x="4836225" y="21585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516" name="Google Shape;516;p84"/>
          <p:cNvSpPr txBox="1"/>
          <p:nvPr>
            <p:ph idx="4" type="title"/>
          </p:nvPr>
        </p:nvSpPr>
        <p:spPr>
          <a:xfrm>
            <a:off x="6910113" y="21585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517" name="Google Shape;517;p84"/>
          <p:cNvSpPr txBox="1"/>
          <p:nvPr>
            <p:ph idx="1" type="body"/>
          </p:nvPr>
        </p:nvSpPr>
        <p:spPr>
          <a:xfrm>
            <a:off x="731575" y="37302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518" name="Google Shape;518;p84"/>
          <p:cNvSpPr txBox="1"/>
          <p:nvPr>
            <p:ph idx="5" type="body"/>
          </p:nvPr>
        </p:nvSpPr>
        <p:spPr>
          <a:xfrm>
            <a:off x="2729250" y="37302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519" name="Google Shape;519;p84"/>
          <p:cNvSpPr txBox="1"/>
          <p:nvPr>
            <p:ph idx="6" type="body"/>
          </p:nvPr>
        </p:nvSpPr>
        <p:spPr>
          <a:xfrm>
            <a:off x="4650725" y="37302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520" name="Google Shape;520;p84"/>
          <p:cNvSpPr txBox="1"/>
          <p:nvPr>
            <p:ph idx="7" type="body"/>
          </p:nvPr>
        </p:nvSpPr>
        <p:spPr>
          <a:xfrm>
            <a:off x="6724600" y="37302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pic>
        <p:nvPicPr>
          <p:cNvPr id="521" name="Google Shape;521;p84"/>
          <p:cNvPicPr preferRelativeResize="0"/>
          <p:nvPr/>
        </p:nvPicPr>
        <p:blipFill>
          <a:blip r:embed="rId2">
            <a:alphaModFix/>
          </a:blip>
          <a:stretch>
            <a:fillRect/>
          </a:stretch>
        </p:blipFill>
        <p:spPr>
          <a:xfrm>
            <a:off x="8571350" y="159813"/>
            <a:ext cx="417550" cy="435516"/>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6">
  <p:cSld name="CUSTOM_1_4">
    <p:bg>
      <p:bgPr>
        <a:solidFill>
          <a:schemeClr val="dk1"/>
        </a:solidFill>
      </p:bgPr>
    </p:bg>
    <p:spTree>
      <p:nvGrpSpPr>
        <p:cNvPr id="522" name="Shape 522"/>
        <p:cNvGrpSpPr/>
        <p:nvPr/>
      </p:nvGrpSpPr>
      <p:grpSpPr>
        <a:xfrm>
          <a:off x="0" y="0"/>
          <a:ext cx="0" cy="0"/>
          <a:chOff x="0" y="0"/>
          <a:chExt cx="0" cy="0"/>
        </a:xfrm>
      </p:grpSpPr>
      <p:pic>
        <p:nvPicPr>
          <p:cNvPr id="523" name="Google Shape;523;p85"/>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524" name="Google Shape;524;p85"/>
          <p:cNvSpPr/>
          <p:nvPr/>
        </p:nvSpPr>
        <p:spPr>
          <a:xfrm>
            <a:off x="3824257" y="2119313"/>
            <a:ext cx="904800" cy="904800"/>
          </a:xfrm>
          <a:prstGeom prst="ellipse">
            <a:avLst/>
          </a:prstGeom>
          <a:solidFill>
            <a:srgbClr val="FFD6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25" name="Google Shape;525;p85"/>
          <p:cNvSpPr/>
          <p:nvPr/>
        </p:nvSpPr>
        <p:spPr>
          <a:xfrm>
            <a:off x="3872307" y="3699822"/>
            <a:ext cx="808800" cy="808800"/>
          </a:xfrm>
          <a:prstGeom prst="ellipse">
            <a:avLst/>
          </a:prstGeom>
          <a:solidFill>
            <a:srgbClr val="FFA0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26" name="Google Shape;526;p85"/>
          <p:cNvSpPr/>
          <p:nvPr/>
        </p:nvSpPr>
        <p:spPr>
          <a:xfrm>
            <a:off x="3872307" y="634902"/>
            <a:ext cx="808800" cy="808800"/>
          </a:xfrm>
          <a:prstGeom prst="ellipse">
            <a:avLst/>
          </a:prstGeom>
          <a:solidFill>
            <a:srgbClr val="62D6E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27" name="Google Shape;527;p85"/>
          <p:cNvSpPr/>
          <p:nvPr>
            <p:ph idx="2" type="pic"/>
          </p:nvPr>
        </p:nvSpPr>
        <p:spPr>
          <a:xfrm>
            <a:off x="0" y="-25"/>
            <a:ext cx="3524400" cy="5143500"/>
          </a:xfrm>
          <a:prstGeom prst="rect">
            <a:avLst/>
          </a:prstGeom>
          <a:noFill/>
          <a:ln>
            <a:noFill/>
          </a:ln>
        </p:spPr>
      </p:sp>
      <p:sp>
        <p:nvSpPr>
          <p:cNvPr id="528" name="Google Shape;528;p85"/>
          <p:cNvSpPr txBox="1"/>
          <p:nvPr>
            <p:ph idx="1" type="body"/>
          </p:nvPr>
        </p:nvSpPr>
        <p:spPr>
          <a:xfrm>
            <a:off x="4982475" y="661950"/>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529" name="Google Shape;529;p85"/>
          <p:cNvSpPr txBox="1"/>
          <p:nvPr>
            <p:ph idx="3" type="body"/>
          </p:nvPr>
        </p:nvSpPr>
        <p:spPr>
          <a:xfrm>
            <a:off x="4982475" y="2164775"/>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530" name="Google Shape;530;p85"/>
          <p:cNvSpPr txBox="1"/>
          <p:nvPr>
            <p:ph idx="4" type="body"/>
          </p:nvPr>
        </p:nvSpPr>
        <p:spPr>
          <a:xfrm>
            <a:off x="4982475" y="3667600"/>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1_1_2">
    <p:bg>
      <p:bgPr>
        <a:solidFill>
          <a:schemeClr val="dk1"/>
        </a:solidFill>
      </p:bgPr>
    </p:bg>
    <p:spTree>
      <p:nvGrpSpPr>
        <p:cNvPr id="531" name="Shape 531"/>
        <p:cNvGrpSpPr/>
        <p:nvPr/>
      </p:nvGrpSpPr>
      <p:grpSpPr>
        <a:xfrm>
          <a:off x="0" y="0"/>
          <a:ext cx="0" cy="0"/>
          <a:chOff x="0" y="0"/>
          <a:chExt cx="0" cy="0"/>
        </a:xfrm>
      </p:grpSpPr>
      <p:sp>
        <p:nvSpPr>
          <p:cNvPr id="532" name="Google Shape;532;p86"/>
          <p:cNvSpPr txBox="1"/>
          <p:nvPr/>
        </p:nvSpPr>
        <p:spPr>
          <a:xfrm>
            <a:off x="1072275" y="1618950"/>
            <a:ext cx="6716700" cy="2616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t/>
            </a:r>
            <a:endParaRPr sz="500">
              <a:solidFill>
                <a:schemeClr val="accent3"/>
              </a:solidFill>
              <a:latin typeface="Outfit"/>
              <a:ea typeface="Outfit"/>
              <a:cs typeface="Outfit"/>
              <a:sym typeface="Outfit"/>
            </a:endParaRPr>
          </a:p>
        </p:txBody>
      </p:sp>
      <p:pic>
        <p:nvPicPr>
          <p:cNvPr id="533" name="Google Shape;533;p86"/>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9">
  <p:cSld name="CUSTOM_1_3_1">
    <p:bg>
      <p:bgPr>
        <a:solidFill>
          <a:schemeClr val="dk1"/>
        </a:solidFill>
      </p:bgPr>
    </p:bg>
    <p:spTree>
      <p:nvGrpSpPr>
        <p:cNvPr id="534" name="Shape 534"/>
        <p:cNvGrpSpPr/>
        <p:nvPr/>
      </p:nvGrpSpPr>
      <p:grpSpPr>
        <a:xfrm>
          <a:off x="0" y="0"/>
          <a:ext cx="0" cy="0"/>
          <a:chOff x="0" y="0"/>
          <a:chExt cx="0" cy="0"/>
        </a:xfrm>
      </p:grpSpPr>
      <p:sp>
        <p:nvSpPr>
          <p:cNvPr id="535" name="Google Shape;535;p87"/>
          <p:cNvSpPr txBox="1"/>
          <p:nvPr>
            <p:ph type="title"/>
          </p:nvPr>
        </p:nvSpPr>
        <p:spPr>
          <a:xfrm>
            <a:off x="691575" y="950900"/>
            <a:ext cx="4694100" cy="148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sp>
        <p:nvSpPr>
          <p:cNvPr id="536" name="Google Shape;536;p87"/>
          <p:cNvSpPr/>
          <p:nvPr/>
        </p:nvSpPr>
        <p:spPr>
          <a:xfrm>
            <a:off x="0" y="2602000"/>
            <a:ext cx="2286000" cy="254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7"/>
          <p:cNvSpPr/>
          <p:nvPr/>
        </p:nvSpPr>
        <p:spPr>
          <a:xfrm>
            <a:off x="2286051" y="2602000"/>
            <a:ext cx="2286000" cy="254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7"/>
          <p:cNvSpPr/>
          <p:nvPr/>
        </p:nvSpPr>
        <p:spPr>
          <a:xfrm>
            <a:off x="4572102" y="2602000"/>
            <a:ext cx="2286000" cy="254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7"/>
          <p:cNvSpPr/>
          <p:nvPr/>
        </p:nvSpPr>
        <p:spPr>
          <a:xfrm>
            <a:off x="6858051" y="2602000"/>
            <a:ext cx="2286000" cy="254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7"/>
          <p:cNvSpPr txBox="1"/>
          <p:nvPr>
            <p:ph idx="1" type="subTitle"/>
          </p:nvPr>
        </p:nvSpPr>
        <p:spPr>
          <a:xfrm>
            <a:off x="293925"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1" name="Google Shape;541;p87"/>
          <p:cNvSpPr txBox="1"/>
          <p:nvPr>
            <p:ph idx="2" type="subTitle"/>
          </p:nvPr>
        </p:nvSpPr>
        <p:spPr>
          <a:xfrm>
            <a:off x="2576075"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542" name="Google Shape;542;p87"/>
          <p:cNvSpPr txBox="1"/>
          <p:nvPr>
            <p:ph idx="3" type="subTitle"/>
          </p:nvPr>
        </p:nvSpPr>
        <p:spPr>
          <a:xfrm>
            <a:off x="4950050"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3" name="Google Shape;543;p87"/>
          <p:cNvSpPr txBox="1"/>
          <p:nvPr>
            <p:ph idx="4" type="subTitle"/>
          </p:nvPr>
        </p:nvSpPr>
        <p:spPr>
          <a:xfrm>
            <a:off x="7236050"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pic>
        <p:nvPicPr>
          <p:cNvPr id="544" name="Google Shape;544;p87"/>
          <p:cNvPicPr preferRelativeResize="0"/>
          <p:nvPr/>
        </p:nvPicPr>
        <p:blipFill>
          <a:blip r:embed="rId2">
            <a:alphaModFix/>
          </a:blip>
          <a:stretch>
            <a:fillRect/>
          </a:stretch>
        </p:blipFill>
        <p:spPr>
          <a:xfrm>
            <a:off x="8571350" y="159813"/>
            <a:ext cx="417550" cy="435516"/>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Title Only">
  <p:cSld name="D. Title Only">
    <p:spTree>
      <p:nvGrpSpPr>
        <p:cNvPr id="545" name="Shape 545"/>
        <p:cNvGrpSpPr/>
        <p:nvPr/>
      </p:nvGrpSpPr>
      <p:grpSpPr>
        <a:xfrm>
          <a:off x="0" y="0"/>
          <a:ext cx="0" cy="0"/>
          <a:chOff x="0" y="0"/>
          <a:chExt cx="0" cy="0"/>
        </a:xfrm>
      </p:grpSpPr>
      <p:sp>
        <p:nvSpPr>
          <p:cNvPr id="546" name="Google Shape;546;p88"/>
          <p:cNvSpPr txBox="1"/>
          <p:nvPr>
            <p:ph idx="10" type="dt"/>
          </p:nvPr>
        </p:nvSpPr>
        <p:spPr>
          <a:xfrm>
            <a:off x="7258051" y="4899280"/>
            <a:ext cx="1111500" cy="115500"/>
          </a:xfrm>
          <a:prstGeom prst="rect">
            <a:avLst/>
          </a:prstGeom>
          <a:noFill/>
          <a:ln>
            <a:noFill/>
          </a:ln>
        </p:spPr>
        <p:txBody>
          <a:bodyPr anchorCtr="0" anchor="b" bIns="0" lIns="0" spcFirstLastPara="1" rIns="0" wrap="square" tIns="0">
            <a:spAutoFit/>
          </a:bodyPr>
          <a:lstStyle>
            <a:lvl1pPr lvl="0" rtl="0" algn="r">
              <a:spcBef>
                <a:spcPts val="0"/>
              </a:spcBef>
              <a:spcAft>
                <a:spcPts val="0"/>
              </a:spcAft>
              <a:buSzPts val="1400"/>
              <a:buNone/>
              <a:defRPr>
                <a:solidFill>
                  <a:srgbClr val="7F7F7F"/>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7" name="Google Shape;547;p88"/>
          <p:cNvSpPr txBox="1"/>
          <p:nvPr>
            <p:ph type="title"/>
          </p:nvPr>
        </p:nvSpPr>
        <p:spPr>
          <a:xfrm>
            <a:off x="365126" y="366662"/>
            <a:ext cx="8329500" cy="523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Font typeface="Arial"/>
              <a:buChar char="●"/>
              <a:defRPr sz="1800">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548" name="Google Shape;548;p88"/>
          <p:cNvCxnSpPr/>
          <p:nvPr/>
        </p:nvCxnSpPr>
        <p:spPr>
          <a:xfrm>
            <a:off x="477078" y="4843086"/>
            <a:ext cx="8209800" cy="0"/>
          </a:xfrm>
          <a:prstGeom prst="straightConnector1">
            <a:avLst/>
          </a:prstGeom>
          <a:noFill/>
          <a:ln cap="flat" cmpd="sng" w="9525">
            <a:solidFill>
              <a:srgbClr val="5393AA"/>
            </a:solidFill>
            <a:prstDash val="solid"/>
            <a:round/>
            <a:headEnd len="sm" w="sm" type="none"/>
            <a:tailEnd len="sm" w="sm" type="none"/>
          </a:ln>
        </p:spPr>
      </p:cxnSp>
    </p:spTree>
  </p:cSld>
  <p:clrMapOvr>
    <a:masterClrMapping/>
  </p:clrMapOvr>
  <mc:AlternateContent>
    <mc:Choice Requires="p14">
      <p:transition p14:dur="250">
        <p:fade/>
      </p:transition>
    </mc:Choice>
    <mc:Fallback>
      <p:transition>
        <p:fade/>
      </p:transition>
    </mc:Fallback>
  </mc:AlternateContent>
  <p:extLst>
    <p:ext uri="{DCECCB84-F9BA-43D5-87BE-67443E8EF086}">
      <p15:sldGuideLst>
        <p15:guide id="1" orient="horz" pos="43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_4">
    <p:bg>
      <p:bgPr>
        <a:solidFill>
          <a:schemeClr val="dk1"/>
        </a:solidFill>
      </p:bgPr>
    </p:bg>
    <p:spTree>
      <p:nvGrpSpPr>
        <p:cNvPr id="549" name="Shape 549"/>
        <p:cNvGrpSpPr/>
        <p:nvPr/>
      </p:nvGrpSpPr>
      <p:grpSpPr>
        <a:xfrm>
          <a:off x="0" y="0"/>
          <a:ext cx="0" cy="0"/>
          <a:chOff x="0" y="0"/>
          <a:chExt cx="0" cy="0"/>
        </a:xfrm>
      </p:grpSpPr>
      <p:sp>
        <p:nvSpPr>
          <p:cNvPr id="550" name="Google Shape;550;p89"/>
          <p:cNvSpPr/>
          <p:nvPr/>
        </p:nvSpPr>
        <p:spPr>
          <a:xfrm>
            <a:off x="0" y="0"/>
            <a:ext cx="47133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551" name="Google Shape;551;p89"/>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552" name="Shape 552"/>
        <p:cNvGrpSpPr/>
        <p:nvPr/>
      </p:nvGrpSpPr>
      <p:grpSpPr>
        <a:xfrm>
          <a:off x="0" y="0"/>
          <a:ext cx="0" cy="0"/>
          <a:chOff x="0" y="0"/>
          <a:chExt cx="0" cy="0"/>
        </a:xfrm>
      </p:grpSpPr>
      <p:sp>
        <p:nvSpPr>
          <p:cNvPr id="553" name="Google Shape;553;p90"/>
          <p:cNvSpPr txBox="1"/>
          <p:nvPr>
            <p:ph type="title"/>
          </p:nvPr>
        </p:nvSpPr>
        <p:spPr>
          <a:xfrm>
            <a:off x="311700" y="756200"/>
            <a:ext cx="3738900" cy="2736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554" name="Google Shape;554;p90"/>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555" name="Shape 555"/>
        <p:cNvGrpSpPr/>
        <p:nvPr/>
      </p:nvGrpSpPr>
      <p:grpSpPr>
        <a:xfrm>
          <a:off x="0" y="0"/>
          <a:ext cx="0" cy="0"/>
          <a:chOff x="0" y="0"/>
          <a:chExt cx="0" cy="0"/>
        </a:xfrm>
      </p:grpSpPr>
      <p:sp>
        <p:nvSpPr>
          <p:cNvPr id="556" name="Google Shape;556;p91"/>
          <p:cNvSpPr txBox="1"/>
          <p:nvPr>
            <p:ph type="title"/>
          </p:nvPr>
        </p:nvSpPr>
        <p:spPr>
          <a:xfrm>
            <a:off x="729450" y="1318650"/>
            <a:ext cx="7688400" cy="535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3000"/>
              <a:buChar char="●"/>
              <a:defRPr sz="3000">
                <a:solidFill>
                  <a:schemeClr val="dk2"/>
                </a:solidFill>
              </a:defRPr>
            </a:lvl1pPr>
            <a:lvl2pPr lvl="1" rtl="0">
              <a:spcBef>
                <a:spcPts val="0"/>
              </a:spcBef>
              <a:spcAft>
                <a:spcPts val="0"/>
              </a:spcAft>
              <a:buClr>
                <a:schemeClr val="dk2"/>
              </a:buClr>
              <a:buSzPts val="3000"/>
              <a:buChar char="○"/>
              <a:defRPr sz="3000">
                <a:solidFill>
                  <a:schemeClr val="dk2"/>
                </a:solidFill>
              </a:defRPr>
            </a:lvl2pPr>
            <a:lvl3pPr lvl="2" rtl="0">
              <a:spcBef>
                <a:spcPts val="0"/>
              </a:spcBef>
              <a:spcAft>
                <a:spcPts val="0"/>
              </a:spcAft>
              <a:buClr>
                <a:schemeClr val="dk2"/>
              </a:buClr>
              <a:buSzPts val="3000"/>
              <a:buChar char="■"/>
              <a:defRPr sz="3000">
                <a:solidFill>
                  <a:schemeClr val="dk2"/>
                </a:solidFill>
              </a:defRPr>
            </a:lvl3pPr>
            <a:lvl4pPr lvl="3" rtl="0">
              <a:spcBef>
                <a:spcPts val="0"/>
              </a:spcBef>
              <a:spcAft>
                <a:spcPts val="0"/>
              </a:spcAft>
              <a:buClr>
                <a:schemeClr val="dk2"/>
              </a:buClr>
              <a:buSzPts val="3000"/>
              <a:buChar char="●"/>
              <a:defRPr sz="3000">
                <a:solidFill>
                  <a:schemeClr val="dk2"/>
                </a:solidFill>
              </a:defRPr>
            </a:lvl4pPr>
            <a:lvl5pPr lvl="4" rtl="0">
              <a:spcBef>
                <a:spcPts val="0"/>
              </a:spcBef>
              <a:spcAft>
                <a:spcPts val="0"/>
              </a:spcAft>
              <a:buClr>
                <a:schemeClr val="dk2"/>
              </a:buClr>
              <a:buSzPts val="3000"/>
              <a:buChar char="○"/>
              <a:defRPr sz="3000">
                <a:solidFill>
                  <a:schemeClr val="dk2"/>
                </a:solidFill>
              </a:defRPr>
            </a:lvl5pPr>
            <a:lvl6pPr lvl="5" rtl="0">
              <a:spcBef>
                <a:spcPts val="0"/>
              </a:spcBef>
              <a:spcAft>
                <a:spcPts val="0"/>
              </a:spcAft>
              <a:buClr>
                <a:schemeClr val="dk2"/>
              </a:buClr>
              <a:buSzPts val="3000"/>
              <a:buChar char="■"/>
              <a:defRPr sz="3000">
                <a:solidFill>
                  <a:schemeClr val="dk2"/>
                </a:solidFill>
              </a:defRPr>
            </a:lvl6pPr>
            <a:lvl7pPr lvl="6" rtl="0">
              <a:spcBef>
                <a:spcPts val="0"/>
              </a:spcBef>
              <a:spcAft>
                <a:spcPts val="0"/>
              </a:spcAft>
              <a:buClr>
                <a:schemeClr val="dk2"/>
              </a:buClr>
              <a:buSzPts val="3000"/>
              <a:buChar char="●"/>
              <a:defRPr sz="3000">
                <a:solidFill>
                  <a:schemeClr val="dk2"/>
                </a:solidFill>
              </a:defRPr>
            </a:lvl7pPr>
            <a:lvl8pPr lvl="7" rtl="0">
              <a:spcBef>
                <a:spcPts val="0"/>
              </a:spcBef>
              <a:spcAft>
                <a:spcPts val="0"/>
              </a:spcAft>
              <a:buClr>
                <a:schemeClr val="dk2"/>
              </a:buClr>
              <a:buSzPts val="3000"/>
              <a:buChar char="○"/>
              <a:defRPr sz="3000">
                <a:solidFill>
                  <a:schemeClr val="dk2"/>
                </a:solidFill>
              </a:defRPr>
            </a:lvl8pPr>
            <a:lvl9pPr lvl="8" rtl="0">
              <a:spcBef>
                <a:spcPts val="0"/>
              </a:spcBef>
              <a:spcAft>
                <a:spcPts val="0"/>
              </a:spcAft>
              <a:buClr>
                <a:schemeClr val="dk2"/>
              </a:buClr>
              <a:buSzPts val="3000"/>
              <a:buChar char="■"/>
              <a:defRPr sz="3000">
                <a:solidFill>
                  <a:schemeClr val="dk2"/>
                </a:solidFill>
              </a:defRPr>
            </a:lvl9pPr>
          </a:lstStyle>
          <a:p/>
        </p:txBody>
      </p:sp>
      <p:sp>
        <p:nvSpPr>
          <p:cNvPr id="557" name="Google Shape;557;p9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561" name="Shape 561"/>
        <p:cNvGrpSpPr/>
        <p:nvPr/>
      </p:nvGrpSpPr>
      <p:grpSpPr>
        <a:xfrm>
          <a:off x="0" y="0"/>
          <a:ext cx="0" cy="0"/>
          <a:chOff x="0" y="0"/>
          <a:chExt cx="0" cy="0"/>
        </a:xfrm>
      </p:grpSpPr>
      <p:sp>
        <p:nvSpPr>
          <p:cNvPr id="562" name="Google Shape;562;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63" name="Google Shape;563;p93"/>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564" name="Shape 564"/>
        <p:cNvGrpSpPr/>
        <p:nvPr/>
      </p:nvGrpSpPr>
      <p:grpSpPr>
        <a:xfrm>
          <a:off x="0" y="0"/>
          <a:ext cx="0" cy="0"/>
          <a:chOff x="0" y="0"/>
          <a:chExt cx="0" cy="0"/>
        </a:xfrm>
      </p:grpSpPr>
      <p:sp>
        <p:nvSpPr>
          <p:cNvPr id="565" name="Google Shape;565;p9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66" name="Google Shape;566;p94"/>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567" name="Google Shape;567;p94"/>
          <p:cNvSpPr txBox="1"/>
          <p:nvPr>
            <p:ph idx="12" type="sldNum"/>
          </p:nvPr>
        </p:nvSpPr>
        <p:spPr>
          <a:xfrm>
            <a:off x="8463409" y="4703626"/>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68" name="Google Shape;568;p94"/>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9" name="Shape 569"/>
        <p:cNvGrpSpPr/>
        <p:nvPr/>
      </p:nvGrpSpPr>
      <p:grpSpPr>
        <a:xfrm>
          <a:off x="0" y="0"/>
          <a:ext cx="0" cy="0"/>
          <a:chOff x="0" y="0"/>
          <a:chExt cx="0" cy="0"/>
        </a:xfrm>
      </p:grpSpPr>
      <p:sp>
        <p:nvSpPr>
          <p:cNvPr id="570" name="Google Shape;570;p9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5"/>
          <p:cNvSpPr txBox="1"/>
          <p:nvPr>
            <p:ph type="title"/>
          </p:nvPr>
        </p:nvSpPr>
        <p:spPr>
          <a:xfrm>
            <a:off x="311725" y="500925"/>
            <a:ext cx="8520600" cy="623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400"/>
              <a:buChar char="●"/>
              <a:defRPr>
                <a:solidFill>
                  <a:schemeClr val="lt1"/>
                </a:solidFill>
              </a:defRPr>
            </a:lvl1pPr>
            <a:lvl2pPr lvl="1" rtl="0">
              <a:spcBef>
                <a:spcPts val="0"/>
              </a:spcBef>
              <a:spcAft>
                <a:spcPts val="0"/>
              </a:spcAft>
              <a:buClr>
                <a:schemeClr val="lt1"/>
              </a:buClr>
              <a:buSzPts val="1400"/>
              <a:buChar char="○"/>
              <a:defRPr>
                <a:solidFill>
                  <a:schemeClr val="lt1"/>
                </a:solidFill>
              </a:defRPr>
            </a:lvl2pPr>
            <a:lvl3pPr lvl="2" rtl="0">
              <a:spcBef>
                <a:spcPts val="0"/>
              </a:spcBef>
              <a:spcAft>
                <a:spcPts val="0"/>
              </a:spcAft>
              <a:buClr>
                <a:schemeClr val="lt1"/>
              </a:buClr>
              <a:buSzPts val="1400"/>
              <a:buChar char="■"/>
              <a:defRPr>
                <a:solidFill>
                  <a:schemeClr val="lt1"/>
                </a:solidFill>
              </a:defRPr>
            </a:lvl3pPr>
            <a:lvl4pPr lvl="3" rtl="0">
              <a:spcBef>
                <a:spcPts val="0"/>
              </a:spcBef>
              <a:spcAft>
                <a:spcPts val="0"/>
              </a:spcAft>
              <a:buClr>
                <a:schemeClr val="lt1"/>
              </a:buClr>
              <a:buSzPts val="1400"/>
              <a:buChar char="●"/>
              <a:defRPr>
                <a:solidFill>
                  <a:schemeClr val="lt1"/>
                </a:solidFill>
              </a:defRPr>
            </a:lvl4pPr>
            <a:lvl5pPr lvl="4" rtl="0">
              <a:spcBef>
                <a:spcPts val="0"/>
              </a:spcBef>
              <a:spcAft>
                <a:spcPts val="0"/>
              </a:spcAft>
              <a:buClr>
                <a:schemeClr val="lt1"/>
              </a:buClr>
              <a:buSzPts val="1400"/>
              <a:buChar char="○"/>
              <a:defRPr>
                <a:solidFill>
                  <a:schemeClr val="lt1"/>
                </a:solidFill>
              </a:defRPr>
            </a:lvl5pPr>
            <a:lvl6pPr lvl="5" rtl="0">
              <a:spcBef>
                <a:spcPts val="0"/>
              </a:spcBef>
              <a:spcAft>
                <a:spcPts val="0"/>
              </a:spcAft>
              <a:buClr>
                <a:schemeClr val="lt1"/>
              </a:buClr>
              <a:buSzPts val="1400"/>
              <a:buChar char="■"/>
              <a:defRPr>
                <a:solidFill>
                  <a:schemeClr val="lt1"/>
                </a:solidFill>
              </a:defRPr>
            </a:lvl6pPr>
            <a:lvl7pPr lvl="6" rtl="0">
              <a:spcBef>
                <a:spcPts val="0"/>
              </a:spcBef>
              <a:spcAft>
                <a:spcPts val="0"/>
              </a:spcAft>
              <a:buClr>
                <a:schemeClr val="lt1"/>
              </a:buClr>
              <a:buSzPts val="1400"/>
              <a:buChar char="●"/>
              <a:defRPr>
                <a:solidFill>
                  <a:schemeClr val="lt1"/>
                </a:solidFill>
              </a:defRPr>
            </a:lvl7pPr>
            <a:lvl8pPr lvl="7" rtl="0">
              <a:spcBef>
                <a:spcPts val="0"/>
              </a:spcBef>
              <a:spcAft>
                <a:spcPts val="0"/>
              </a:spcAft>
              <a:buClr>
                <a:schemeClr val="lt1"/>
              </a:buClr>
              <a:buSzPts val="1400"/>
              <a:buChar char="○"/>
              <a:defRPr>
                <a:solidFill>
                  <a:schemeClr val="lt1"/>
                </a:solidFill>
              </a:defRPr>
            </a:lvl8pPr>
            <a:lvl9pPr lvl="8" rtl="0">
              <a:spcBef>
                <a:spcPts val="0"/>
              </a:spcBef>
              <a:spcAft>
                <a:spcPts val="0"/>
              </a:spcAft>
              <a:buClr>
                <a:schemeClr val="lt1"/>
              </a:buClr>
              <a:buSzPts val="1400"/>
              <a:buChar char="■"/>
              <a:defRPr>
                <a:solidFill>
                  <a:schemeClr val="lt1"/>
                </a:solidFill>
              </a:defRPr>
            </a:lvl9pPr>
          </a:lstStyle>
          <a:p/>
        </p:txBody>
      </p:sp>
      <p:sp>
        <p:nvSpPr>
          <p:cNvPr id="572" name="Google Shape;572;p9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73" name="Google Shape;573;p95"/>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AND_BODY_2">
    <p:spTree>
      <p:nvGrpSpPr>
        <p:cNvPr id="574" name="Shape 574"/>
        <p:cNvGrpSpPr/>
        <p:nvPr/>
      </p:nvGrpSpPr>
      <p:grpSpPr>
        <a:xfrm>
          <a:off x="0" y="0"/>
          <a:ext cx="0" cy="0"/>
          <a:chOff x="0" y="0"/>
          <a:chExt cx="0" cy="0"/>
        </a:xfrm>
      </p:grpSpPr>
      <p:cxnSp>
        <p:nvCxnSpPr>
          <p:cNvPr id="575" name="Google Shape;575;p96"/>
          <p:cNvCxnSpPr/>
          <p:nvPr/>
        </p:nvCxnSpPr>
        <p:spPr>
          <a:xfrm>
            <a:off x="476250" y="1076350"/>
            <a:ext cx="792000" cy="0"/>
          </a:xfrm>
          <a:prstGeom prst="straightConnector1">
            <a:avLst/>
          </a:prstGeom>
          <a:noFill/>
          <a:ln cap="flat" cmpd="sng" w="28575">
            <a:solidFill>
              <a:schemeClr val="dk1"/>
            </a:solidFill>
            <a:prstDash val="solid"/>
            <a:round/>
            <a:headEnd len="sm" w="sm" type="none"/>
            <a:tailEnd len="sm" w="sm" type="none"/>
          </a:ln>
        </p:spPr>
      </p:cxnSp>
      <p:sp>
        <p:nvSpPr>
          <p:cNvPr id="576" name="Google Shape;576;p96"/>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sp>
        <p:nvSpPr>
          <p:cNvPr id="577" name="Google Shape;577;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TITLE_AND_BODY_1_2">
    <p:spTree>
      <p:nvGrpSpPr>
        <p:cNvPr id="578" name="Shape 578"/>
        <p:cNvGrpSpPr/>
        <p:nvPr/>
      </p:nvGrpSpPr>
      <p:grpSpPr>
        <a:xfrm>
          <a:off x="0" y="0"/>
          <a:ext cx="0" cy="0"/>
          <a:chOff x="0" y="0"/>
          <a:chExt cx="0" cy="0"/>
        </a:xfrm>
      </p:grpSpPr>
      <p:sp>
        <p:nvSpPr>
          <p:cNvPr id="579" name="Google Shape;579;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80" name="Google Shape;580;p97"/>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581" name="Shape 581"/>
        <p:cNvGrpSpPr/>
        <p:nvPr/>
      </p:nvGrpSpPr>
      <p:grpSpPr>
        <a:xfrm>
          <a:off x="0" y="0"/>
          <a:ext cx="0" cy="0"/>
          <a:chOff x="0" y="0"/>
          <a:chExt cx="0" cy="0"/>
        </a:xfrm>
      </p:grpSpPr>
      <p:sp>
        <p:nvSpPr>
          <p:cNvPr id="582" name="Google Shape;582;p9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slideLayout" Target="../slideLayouts/slideLayout31.xml"/><Relationship Id="rId18" Type="http://schemas.openxmlformats.org/officeDocument/2006/relationships/slideLayout" Target="../slideLayouts/slideLayout32.xml"/><Relationship Id="rId19" Type="http://schemas.openxmlformats.org/officeDocument/2006/relationships/slideLayout" Target="../slideLayouts/slideLayout33.xml"/><Relationship Id="rId20" Type="http://schemas.openxmlformats.org/officeDocument/2006/relationships/slideLayout" Target="../slideLayouts/slideLayout34.xml"/><Relationship Id="rId21" Type="http://schemas.openxmlformats.org/officeDocument/2006/relationships/slideLayout" Target="../slideLayouts/slideLayout35.xml"/><Relationship Id="rId22" Type="http://schemas.openxmlformats.org/officeDocument/2006/relationships/slideLayout" Target="../slideLayouts/slideLayout36.xml"/><Relationship Id="rId23" Type="http://schemas.openxmlformats.org/officeDocument/2006/relationships/slideLayout" Target="../slideLayouts/slideLayout37.xml"/><Relationship Id="rId24" Type="http://schemas.openxmlformats.org/officeDocument/2006/relationships/slideLayout" Target="../slideLayouts/slideLayout38.xml"/><Relationship Id="rId25" Type="http://schemas.openxmlformats.org/officeDocument/2006/relationships/slideLayout" Target="../slideLayouts/slideLayout39.xml"/><Relationship Id="rId26" Type="http://schemas.openxmlformats.org/officeDocument/2006/relationships/slideLayout" Target="../slideLayouts/slideLayout40.xml"/><Relationship Id="rId27" Type="http://schemas.openxmlformats.org/officeDocument/2006/relationships/slideLayout" Target="../slideLayouts/slideLayout41.xml"/><Relationship Id="rId28" Type="http://schemas.openxmlformats.org/officeDocument/2006/relationships/slideLayout" Target="../slideLayouts/slideLayout42.xml"/><Relationship Id="rId29" Type="http://schemas.openxmlformats.org/officeDocument/2006/relationships/slideLayout" Target="../slideLayouts/slideLayout43.xml"/><Relationship Id="rId30" Type="http://schemas.openxmlformats.org/officeDocument/2006/relationships/slideLayout" Target="../slideLayouts/slideLayout44.xml"/><Relationship Id="rId31" Type="http://schemas.openxmlformats.org/officeDocument/2006/relationships/slideLayout" Target="../slideLayouts/slideLayout45.xml"/><Relationship Id="rId32" Type="http://schemas.openxmlformats.org/officeDocument/2006/relationships/slideLayout" Target="../slideLayouts/slideLayout46.xml"/><Relationship Id="rId33" Type="http://schemas.openxmlformats.org/officeDocument/2006/relationships/slideLayout" Target="../slideLayouts/slideLayout47.xml"/><Relationship Id="rId34" Type="http://schemas.openxmlformats.org/officeDocument/2006/relationships/slideLayout" Target="../slideLayouts/slideLayout48.xml"/><Relationship Id="rId35" Type="http://schemas.openxmlformats.org/officeDocument/2006/relationships/slideLayout" Target="../slideLayouts/slideLayout49.xml"/><Relationship Id="rId36"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slideLayout" Target="../slideLayouts/slideLayout63.xml"/><Relationship Id="rId15" Type="http://schemas.openxmlformats.org/officeDocument/2006/relationships/slideLayout" Target="../slideLayouts/slideLayout64.xml"/><Relationship Id="rId16" Type="http://schemas.openxmlformats.org/officeDocument/2006/relationships/slideLayout" Target="../slideLayouts/slideLayout65.xml"/><Relationship Id="rId17" Type="http://schemas.openxmlformats.org/officeDocument/2006/relationships/slideLayout" Target="../slideLayouts/slideLayout66.xml"/><Relationship Id="rId18" Type="http://schemas.openxmlformats.org/officeDocument/2006/relationships/slideLayout" Target="../slideLayouts/slideLayout67.xml"/><Relationship Id="rId19" Type="http://schemas.openxmlformats.org/officeDocument/2006/relationships/slideLayout" Target="../slideLayouts/slideLayout68.xml"/><Relationship Id="rId20" Type="http://schemas.openxmlformats.org/officeDocument/2006/relationships/slideLayout" Target="../slideLayouts/slideLayout69.xml"/><Relationship Id="rId21" Type="http://schemas.openxmlformats.org/officeDocument/2006/relationships/slideLayout" Target="../slideLayouts/slideLayout70.xml"/><Relationship Id="rId22" Type="http://schemas.openxmlformats.org/officeDocument/2006/relationships/slideLayout" Target="../slideLayouts/slideLayout71.xml"/><Relationship Id="rId23" Type="http://schemas.openxmlformats.org/officeDocument/2006/relationships/slideLayout" Target="../slideLayouts/slideLayout72.xml"/><Relationship Id="rId24" Type="http://schemas.openxmlformats.org/officeDocument/2006/relationships/slideLayout" Target="../slideLayouts/slideLayout73.xml"/><Relationship Id="rId25" Type="http://schemas.openxmlformats.org/officeDocument/2006/relationships/slideLayout" Target="../slideLayouts/slideLayout74.xml"/><Relationship Id="rId26" Type="http://schemas.openxmlformats.org/officeDocument/2006/relationships/slideLayout" Target="../slideLayouts/slideLayout75.xml"/><Relationship Id="rId27" Type="http://schemas.openxmlformats.org/officeDocument/2006/relationships/slideLayout" Target="../slideLayouts/slideLayout76.xml"/><Relationship Id="rId28" Type="http://schemas.openxmlformats.org/officeDocument/2006/relationships/slideLayout" Target="../slideLayouts/slideLayout77.xml"/><Relationship Id="rId29" Type="http://schemas.openxmlformats.org/officeDocument/2006/relationships/slideLayout" Target="../slideLayouts/slideLayout78.xml"/><Relationship Id="rId30" Type="http://schemas.openxmlformats.org/officeDocument/2006/relationships/slideLayout" Target="../slideLayouts/slideLayout79.xml"/><Relationship Id="rId31" Type="http://schemas.openxmlformats.org/officeDocument/2006/relationships/slideLayout" Target="../slideLayouts/slideLayout80.xml"/><Relationship Id="rId32" Type="http://schemas.openxmlformats.org/officeDocument/2006/relationships/slideLayout" Target="../slideLayouts/slideLayout81.xml"/><Relationship Id="rId33" Type="http://schemas.openxmlformats.org/officeDocument/2006/relationships/slideLayout" Target="../slideLayouts/slideLayout82.xml"/><Relationship Id="rId34" Type="http://schemas.openxmlformats.org/officeDocument/2006/relationships/slideLayout" Target="../slideLayouts/slideLayout83.xml"/><Relationship Id="rId35" Type="http://schemas.openxmlformats.org/officeDocument/2006/relationships/slideLayout" Target="../slideLayouts/slideLayout84.xml"/><Relationship Id="rId36" Type="http://schemas.openxmlformats.org/officeDocument/2006/relationships/slideLayout" Target="../slideLayouts/slideLayout85.xml"/><Relationship Id="rId37" Type="http://schemas.openxmlformats.org/officeDocument/2006/relationships/slideLayout" Target="../slideLayouts/slideLayout86.xml"/><Relationship Id="rId38" Type="http://schemas.openxmlformats.org/officeDocument/2006/relationships/slideLayout" Target="../slideLayouts/slideLayout87.xml"/><Relationship Id="rId39" Type="http://schemas.openxmlformats.org/officeDocument/2006/relationships/slideLayout" Target="../slideLayouts/slideLayout88.xml"/><Relationship Id="rId40"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 name="Shape 75"/>
        <p:cNvGrpSpPr/>
        <p:nvPr/>
      </p:nvGrpSpPr>
      <p:grpSpPr>
        <a:xfrm>
          <a:off x="0" y="0"/>
          <a:ext cx="0" cy="0"/>
          <a:chOff x="0" y="0"/>
          <a:chExt cx="0" cy="0"/>
        </a:xfrm>
      </p:grpSpPr>
      <p:sp>
        <p:nvSpPr>
          <p:cNvPr id="76" name="Google Shape;76;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6" name="Shape 40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8" name="Shape 558"/>
        <p:cNvGrpSpPr/>
        <p:nvPr/>
      </p:nvGrpSpPr>
      <p:grpSpPr>
        <a:xfrm>
          <a:off x="0" y="0"/>
          <a:ext cx="0" cy="0"/>
          <a:chOff x="0" y="0"/>
          <a:chExt cx="0" cy="0"/>
        </a:xfrm>
      </p:grpSpPr>
      <p:sp>
        <p:nvSpPr>
          <p:cNvPr id="559" name="Google Shape;559;p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GB"/>
              <a:t>‹#›</a:t>
            </a:fld>
            <a:endParaRPr/>
          </a:p>
        </p:txBody>
      </p:sp>
      <p:sp>
        <p:nvSpPr>
          <p:cNvPr id="560" name="Google Shape;560;p92"/>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0.xml"/><Relationship Id="rId3" Type="http://schemas.openxmlformats.org/officeDocument/2006/relationships/image" Target="../media/image42.jpg"/><Relationship Id="rId4" Type="http://schemas.openxmlformats.org/officeDocument/2006/relationships/image" Target="../media/image43.png"/><Relationship Id="rId5" Type="http://schemas.openxmlformats.org/officeDocument/2006/relationships/image" Target="../media/image4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6.jp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20.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4.png"/><Relationship Id="rId11" Type="http://schemas.openxmlformats.org/officeDocument/2006/relationships/image" Target="../media/image29.png"/><Relationship Id="rId12" Type="http://schemas.openxmlformats.org/officeDocument/2006/relationships/image" Target="../media/image23.png"/><Relationship Id="rId1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40.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21.png"/><Relationship Id="rId9" Type="http://schemas.openxmlformats.org/officeDocument/2006/relationships/image" Target="../media/image25.png"/><Relationship Id="rId10" Type="http://schemas.openxmlformats.org/officeDocument/2006/relationships/image" Target="../media/image34.png"/><Relationship Id="rId11" Type="http://schemas.openxmlformats.org/officeDocument/2006/relationships/image" Target="../media/image39.png"/><Relationship Id="rId12"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33.png"/><Relationship Id="rId7" Type="http://schemas.openxmlformats.org/officeDocument/2006/relationships/image" Target="../media/image35.png"/><Relationship Id="rId8"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45.png"/><Relationship Id="rId5" Type="http://schemas.openxmlformats.org/officeDocument/2006/relationships/image" Target="../media/image49.png"/><Relationship Id="rId6"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6" name="Shape 586"/>
        <p:cNvGrpSpPr/>
        <p:nvPr/>
      </p:nvGrpSpPr>
      <p:grpSpPr>
        <a:xfrm>
          <a:off x="0" y="0"/>
          <a:ext cx="0" cy="0"/>
          <a:chOff x="0" y="0"/>
          <a:chExt cx="0" cy="0"/>
        </a:xfrm>
      </p:grpSpPr>
      <p:sp>
        <p:nvSpPr>
          <p:cNvPr id="587" name="Google Shape;587;p99"/>
          <p:cNvSpPr txBox="1"/>
          <p:nvPr/>
        </p:nvSpPr>
        <p:spPr>
          <a:xfrm>
            <a:off x="304800" y="4151875"/>
            <a:ext cx="83598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chemeClr val="lt1"/>
                </a:solidFill>
                <a:highlight>
                  <a:srgbClr val="004658"/>
                </a:highlight>
                <a:latin typeface="Outfit"/>
                <a:ea typeface="Outfit"/>
                <a:cs typeface="Outfit"/>
                <a:sym typeface="Outfit"/>
              </a:rPr>
              <a:t>Registres - Quoi, Pourquoi &amp; Comment ?</a:t>
            </a:r>
            <a:r>
              <a:rPr b="1" lang="en-GB" sz="2900">
                <a:solidFill>
                  <a:schemeClr val="lt1"/>
                </a:solidFill>
                <a:highlight>
                  <a:srgbClr val="004658"/>
                </a:highlight>
                <a:latin typeface="Outfit"/>
                <a:ea typeface="Outfit"/>
                <a:cs typeface="Outfit"/>
                <a:sym typeface="Outfit"/>
              </a:rPr>
              <a:t/>
            </a:r>
            <a:endParaRPr b="1" sz="2900">
              <a:solidFill>
                <a:schemeClr val="lt1"/>
              </a:solidFill>
              <a:highlight>
                <a:srgbClr val="004658"/>
              </a:highlight>
              <a:latin typeface="Outfit"/>
              <a:ea typeface="Outfit"/>
              <a:cs typeface="Outfit"/>
              <a:sym typeface="Outfi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38" name="Shape 738"/>
        <p:cNvGrpSpPr/>
        <p:nvPr/>
      </p:nvGrpSpPr>
      <p:grpSpPr>
        <a:xfrm>
          <a:off x="0" y="0"/>
          <a:ext cx="0" cy="0"/>
          <a:chOff x="0" y="0"/>
          <a:chExt cx="0" cy="0"/>
        </a:xfrm>
      </p:grpSpPr>
      <p:sp>
        <p:nvSpPr>
          <p:cNvPr id="739" name="Google Shape;739;p108"/>
          <p:cNvSpPr/>
          <p:nvPr/>
        </p:nvSpPr>
        <p:spPr>
          <a:xfrm>
            <a:off x="0" y="0"/>
            <a:ext cx="9144000" cy="3095700"/>
          </a:xfrm>
          <a:prstGeom prst="rect">
            <a:avLst/>
          </a:prstGeom>
          <a:solidFill>
            <a:srgbClr val="12121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pic>
        <p:nvPicPr>
          <p:cNvPr id="740" name="Google Shape;740;p108"/>
          <p:cNvPicPr preferRelativeResize="0"/>
          <p:nvPr/>
        </p:nvPicPr>
        <p:blipFill rotWithShape="1">
          <a:blip r:embed="rId3">
            <a:alphaModFix/>
          </a:blip>
          <a:srcRect b="21400" l="0" r="0" t="21394"/>
          <a:stretch/>
        </p:blipFill>
        <p:spPr>
          <a:xfrm>
            <a:off x="0" y="0"/>
            <a:ext cx="9144003" cy="3095663"/>
          </a:xfrm>
          <a:prstGeom prst="rect">
            <a:avLst/>
          </a:prstGeom>
          <a:noFill/>
          <a:ln>
            <a:noFill/>
          </a:ln>
        </p:spPr>
      </p:pic>
      <p:sp>
        <p:nvSpPr>
          <p:cNvPr id="741" name="Google Shape;741;p108"/>
          <p:cNvSpPr txBox="1"/>
          <p:nvPr/>
        </p:nvSpPr>
        <p:spPr>
          <a:xfrm>
            <a:off x="827400" y="3344675"/>
            <a:ext cx="7346700" cy="986700"/>
          </a:xfrm>
          <a:prstGeom prst="rect">
            <a:avLst/>
          </a:prstGeom>
          <a:noFill/>
          <a:ln>
            <a:noFill/>
          </a:ln>
        </p:spPr>
        <p:txBody>
          <a:bodyPr anchorCtr="0" anchor="ctr" bIns="19050" lIns="19050" spcFirstLastPara="1" rIns="19050" wrap="square" tIns="19050">
            <a:spAutoFit/>
          </a:bodyPr>
          <a:lstStyle/>
          <a:p>
            <a:pPr indent="0" lvl="0" marL="0" marR="0" rtl="0" algn="ctr">
              <a:lnSpc>
                <a:spcPct val="110000"/>
              </a:lnSpc>
              <a:spcBef>
                <a:spcPts val="0"/>
              </a:spcBef>
              <a:spcAft>
                <a:spcPts val="0"/>
              </a:spcAft>
              <a:buClr>
                <a:srgbClr val="FFFFFF"/>
              </a:buClr>
              <a:buSzPts val="3000"/>
              <a:buFont typeface="Poppins SemiBold"/>
              <a:buNone/>
            </a:pPr>
            <a:r>
              <a:rPr b="1" lang="en-GB" sz="2400">
                <a:solidFill>
                  <a:srgbClr val="FFFFFF"/>
                </a:solidFill>
                <a:latin typeface="Outfit"/>
                <a:ea typeface="Outfit"/>
                <a:cs typeface="Outfit"/>
                <a:sym typeface="Outfit"/>
              </a:rPr>
              <a:t>Merci !</a:t>
            </a:r>
            <a:endParaRPr b="1" sz="2400">
              <a:solidFill>
                <a:srgbClr val="FFFFFF"/>
              </a:solidFill>
              <a:latin typeface="Outfit"/>
              <a:ea typeface="Outfit"/>
              <a:cs typeface="Outfit"/>
              <a:sym typeface="Outfit"/>
            </a:endParaRPr>
          </a:p>
          <a:p>
            <a:pPr indent="0" lvl="0" marL="0" marR="0" rtl="0" algn="ctr">
              <a:lnSpc>
                <a:spcPct val="110000"/>
              </a:lnSpc>
              <a:spcBef>
                <a:spcPts val="0"/>
              </a:spcBef>
              <a:spcAft>
                <a:spcPts val="0"/>
              </a:spcAft>
              <a:buClr>
                <a:srgbClr val="FFFFFF"/>
              </a:buClr>
              <a:buSzPts val="3000"/>
              <a:buFont typeface="Poppins SemiBold"/>
              <a:buNone/>
            </a:pPr>
            <a:r>
              <a:t/>
            </a:r>
            <a:endParaRPr sz="1100">
              <a:solidFill>
                <a:srgbClr val="EEFFDD"/>
              </a:solidFill>
              <a:latin typeface="Outfit"/>
              <a:ea typeface="Outfit"/>
              <a:cs typeface="Outfit"/>
              <a:sym typeface="Outfit"/>
            </a:endParaRPr>
          </a:p>
          <a:p>
            <a:pPr indent="0" lvl="0" marL="0" marR="0" rtl="0" algn="ctr">
              <a:lnSpc>
                <a:spcPct val="110000"/>
              </a:lnSpc>
              <a:spcBef>
                <a:spcPts val="0"/>
              </a:spcBef>
              <a:spcAft>
                <a:spcPts val="0"/>
              </a:spcAft>
              <a:buClr>
                <a:srgbClr val="FFFFFF"/>
              </a:buClr>
              <a:buSzPts val="3000"/>
              <a:buFont typeface="Poppins SemiBold"/>
              <a:buNone/>
            </a:pPr>
            <a:r>
              <a:t/>
            </a:r>
            <a:endParaRPr sz="1100">
              <a:solidFill>
                <a:srgbClr val="EEFFDD"/>
              </a:solidFill>
              <a:latin typeface="Outfit"/>
              <a:ea typeface="Outfit"/>
              <a:cs typeface="Outfit"/>
              <a:sym typeface="Outfit"/>
            </a:endParaRPr>
          </a:p>
          <a:p>
            <a:pPr indent="0" lvl="0" marL="0" marR="0" rtl="0" algn="ctr">
              <a:lnSpc>
                <a:spcPct val="110000"/>
              </a:lnSpc>
              <a:spcBef>
                <a:spcPts val="0"/>
              </a:spcBef>
              <a:spcAft>
                <a:spcPts val="0"/>
              </a:spcAft>
              <a:buClr>
                <a:srgbClr val="FFFFFF"/>
              </a:buClr>
              <a:buSzPts val="3000"/>
              <a:buFont typeface="Poppins SemiBold"/>
              <a:buNone/>
            </a:pPr>
            <a:r>
              <a:t/>
            </a:r>
            <a:endParaRPr sz="1100">
              <a:solidFill>
                <a:srgbClr val="EEFFDD"/>
              </a:solidFill>
              <a:latin typeface="Outfit"/>
              <a:ea typeface="Outfit"/>
              <a:cs typeface="Outfit"/>
              <a:sym typeface="Outfit"/>
            </a:endParaRPr>
          </a:p>
        </p:txBody>
      </p:sp>
      <p:sp>
        <p:nvSpPr>
          <p:cNvPr id="742" name="Google Shape;742;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43" name="Google Shape;743;p108"/>
          <p:cNvSpPr txBox="1"/>
          <p:nvPr/>
        </p:nvSpPr>
        <p:spPr>
          <a:xfrm>
            <a:off x="5006250" y="4244450"/>
            <a:ext cx="2585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Outfit"/>
                <a:ea typeface="Outfit"/>
                <a:cs typeface="Outfit"/>
                <a:sym typeface="Outfit"/>
              </a:rPr>
              <a:t>Centre pour l'infrastructure publique numérique</a:t>
            </a:r>
            <a:r>
              <a:rPr b="1" lang="en-GB">
                <a:solidFill>
                  <a:schemeClr val="lt1"/>
                </a:solidFill>
                <a:latin typeface="Outfit"/>
                <a:ea typeface="Outfit"/>
                <a:cs typeface="Outfit"/>
                <a:sym typeface="Outfit"/>
              </a:rPr>
              <a:t/>
            </a:r>
            <a:r>
              <a:rPr b="1" i="0" lang="en-GB" sz="1400" u="none" cap="none" strike="noStrike">
                <a:solidFill>
                  <a:schemeClr val="lt1"/>
                </a:solidFill>
                <a:latin typeface="Outfit"/>
                <a:ea typeface="Outfit"/>
                <a:cs typeface="Outfit"/>
                <a:sym typeface="Outfit"/>
              </a:rPr>
              <a:t/>
            </a:r>
            <a:br>
              <a:rPr b="1" i="0" lang="en-GB" sz="1400" u="none" cap="none" strike="noStrike">
                <a:solidFill>
                  <a:schemeClr val="lt1"/>
                </a:solidFill>
                <a:latin typeface="Outfit"/>
                <a:ea typeface="Outfit"/>
                <a:cs typeface="Outfit"/>
                <a:sym typeface="Outfit"/>
              </a:rPr>
            </a:br>
            <a:r>
              <a:rPr b="1" i="0" lang="en-GB" sz="1400" u="none" cap="none" strike="noStrike">
                <a:solidFill>
                  <a:schemeClr val="lt1"/>
                </a:solidFill>
                <a:latin typeface="Outfit"/>
                <a:ea typeface="Outfit"/>
                <a:cs typeface="Outfit"/>
                <a:sym typeface="Outfit"/>
              </a:rPr>
              <a:t/>
            </a:r>
            <a:endParaRPr b="1" i="0" sz="1400" u="none" cap="none" strike="noStrike">
              <a:solidFill>
                <a:schemeClr val="lt1"/>
              </a:solidFill>
              <a:latin typeface="Outfit"/>
              <a:ea typeface="Outfit"/>
              <a:cs typeface="Outfit"/>
              <a:sym typeface="Outfit"/>
            </a:endParaRPr>
          </a:p>
        </p:txBody>
      </p:sp>
      <p:pic>
        <p:nvPicPr>
          <p:cNvPr id="744" name="Google Shape;744;p108"/>
          <p:cNvPicPr preferRelativeResize="0"/>
          <p:nvPr/>
        </p:nvPicPr>
        <p:blipFill rotWithShape="1">
          <a:blip r:embed="rId4">
            <a:alphaModFix/>
          </a:blip>
          <a:srcRect b="28543" l="0" r="0" t="29256"/>
          <a:stretch/>
        </p:blipFill>
        <p:spPr>
          <a:xfrm>
            <a:off x="2788425" y="4244451"/>
            <a:ext cx="1458831" cy="615600"/>
          </a:xfrm>
          <a:prstGeom prst="rect">
            <a:avLst/>
          </a:prstGeom>
          <a:noFill/>
          <a:ln>
            <a:noFill/>
          </a:ln>
        </p:spPr>
      </p:pic>
      <p:pic>
        <p:nvPicPr>
          <p:cNvPr id="745" name="Google Shape;745;p108"/>
          <p:cNvPicPr preferRelativeResize="0"/>
          <p:nvPr/>
        </p:nvPicPr>
        <p:blipFill>
          <a:blip r:embed="rId5">
            <a:alphaModFix/>
          </a:blip>
          <a:stretch>
            <a:fillRect/>
          </a:stretch>
        </p:blipFill>
        <p:spPr>
          <a:xfrm>
            <a:off x="4430100" y="4245950"/>
            <a:ext cx="557400" cy="6126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100"/>
          <p:cNvPicPr preferRelativeResize="0"/>
          <p:nvPr/>
        </p:nvPicPr>
        <p:blipFill rotWithShape="1">
          <a:blip r:embed="rId3">
            <a:alphaModFix/>
          </a:blip>
          <a:srcRect b="0" l="0" r="0" t="0"/>
          <a:stretch/>
        </p:blipFill>
        <p:spPr>
          <a:xfrm>
            <a:off x="-71562" y="-10856"/>
            <a:ext cx="9268125" cy="5161669"/>
          </a:xfrm>
          <a:prstGeom prst="rect">
            <a:avLst/>
          </a:prstGeom>
          <a:noFill/>
          <a:ln>
            <a:noFill/>
          </a:ln>
        </p:spPr>
      </p:pic>
      <p:sp>
        <p:nvSpPr>
          <p:cNvPr id="593" name="Google Shape;593;p100"/>
          <p:cNvSpPr/>
          <p:nvPr/>
        </p:nvSpPr>
        <p:spPr>
          <a:xfrm>
            <a:off x="3112284" y="967210"/>
            <a:ext cx="2915100" cy="1482900"/>
          </a:xfrm>
          <a:prstGeom prst="roundRect">
            <a:avLst>
              <a:gd fmla="val 6769" name="adj"/>
            </a:avLst>
          </a:prstGeom>
          <a:solidFill>
            <a:schemeClr val="lt1"/>
          </a:solidFill>
          <a:ln cap="flat" cmpd="sng" w="9525">
            <a:solidFill>
              <a:srgbClr val="EAFA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4" name="Google Shape;594;p100"/>
          <p:cNvSpPr/>
          <p:nvPr/>
        </p:nvSpPr>
        <p:spPr>
          <a:xfrm>
            <a:off x="131340" y="967210"/>
            <a:ext cx="2915100" cy="1482900"/>
          </a:xfrm>
          <a:prstGeom prst="roundRect">
            <a:avLst>
              <a:gd fmla="val 6769" name="adj"/>
            </a:avLst>
          </a:prstGeom>
          <a:solidFill>
            <a:schemeClr val="lt1"/>
          </a:solidFill>
          <a:ln cap="flat" cmpd="sng" w="9525">
            <a:solidFill>
              <a:srgbClr val="EAFA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5" name="Google Shape;595;p100"/>
          <p:cNvSpPr/>
          <p:nvPr/>
        </p:nvSpPr>
        <p:spPr>
          <a:xfrm>
            <a:off x="6102372" y="967210"/>
            <a:ext cx="2915100" cy="1482900"/>
          </a:xfrm>
          <a:prstGeom prst="roundRect">
            <a:avLst>
              <a:gd fmla="val 6769" name="adj"/>
            </a:avLst>
          </a:prstGeom>
          <a:solidFill>
            <a:schemeClr val="lt1"/>
          </a:solidFill>
          <a:ln cap="flat" cmpd="sng" w="9525">
            <a:solidFill>
              <a:srgbClr val="EAFA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6" name="Google Shape;596;p100"/>
          <p:cNvSpPr/>
          <p:nvPr/>
        </p:nvSpPr>
        <p:spPr>
          <a:xfrm>
            <a:off x="176577" y="218625"/>
            <a:ext cx="8894400" cy="461700"/>
          </a:xfrm>
          <a:prstGeom prst="rect">
            <a:avLst/>
          </a:prstGeom>
          <a:noFill/>
          <a:ln>
            <a:noFill/>
          </a:ln>
        </p:spPr>
        <p:txBody>
          <a:bodyPr anchorCtr="0" anchor="t" bIns="45700" lIns="91425" spcFirstLastPara="1" rIns="91425" wrap="square" tIns="45700">
            <a:noAutofit/>
          </a:bodyPr>
          <a:lstStyle/>
          <a:p>
            <a:pPr indent="12700" lvl="0" marL="0" marR="0" rtl="0" algn="l">
              <a:lnSpc>
                <a:spcPct val="100000"/>
              </a:lnSpc>
              <a:spcBef>
                <a:spcPts val="0"/>
              </a:spcBef>
              <a:spcAft>
                <a:spcPts val="0"/>
              </a:spcAft>
              <a:buClr>
                <a:srgbClr val="000000"/>
              </a:buClr>
              <a:buSzPts val="2400"/>
              <a:buFont typeface="Arial"/>
              <a:buNone/>
            </a:pPr>
            <a:r>
              <a:rPr b="1" i="0" lang="en-GB" sz="2400" u="none" cap="none" strike="noStrike">
                <a:solidFill>
                  <a:srgbClr val="212121"/>
                </a:solidFill>
                <a:latin typeface="Outfit"/>
                <a:ea typeface="Outfit"/>
                <a:cs typeface="Outfit"/>
                <a:sym typeface="Outfit"/>
              </a:rPr>
              <a:t>3 piliers de l'économie numérique pour le développement inclusif</a:t>
            </a:r>
            <a:endParaRPr b="1">
              <a:latin typeface="Outfit"/>
              <a:ea typeface="Outfit"/>
              <a:cs typeface="Outfit"/>
              <a:sym typeface="Outfit"/>
            </a:endParaRPr>
          </a:p>
        </p:txBody>
      </p:sp>
      <p:grpSp>
        <p:nvGrpSpPr>
          <p:cNvPr id="597" name="Google Shape;597;p100"/>
          <p:cNvGrpSpPr/>
          <p:nvPr/>
        </p:nvGrpSpPr>
        <p:grpSpPr>
          <a:xfrm>
            <a:off x="176569" y="989014"/>
            <a:ext cx="5743364" cy="1287911"/>
            <a:chOff x="176569" y="934693"/>
            <a:chExt cx="5743364" cy="1287911"/>
          </a:xfrm>
        </p:grpSpPr>
        <p:sp>
          <p:nvSpPr>
            <p:cNvPr id="598" name="Google Shape;598;p100"/>
            <p:cNvSpPr txBox="1"/>
            <p:nvPr/>
          </p:nvSpPr>
          <p:spPr>
            <a:xfrm>
              <a:off x="181477" y="980198"/>
              <a:ext cx="2571600" cy="57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212121"/>
                  </a:solidFill>
                  <a:latin typeface="Outfit"/>
                  <a:ea typeface="Outfit"/>
                  <a:cs typeface="Outfit"/>
                  <a:sym typeface="Outfit"/>
                </a:rPr>
                <a:t>DIGITAL IDENTITIES </a:t>
              </a:r>
              <a:br>
                <a:rPr b="1" i="0" lang="en-GB" sz="1600" u="none" cap="none" strike="noStrike">
                  <a:solidFill>
                    <a:srgbClr val="212121"/>
                  </a:solidFill>
                  <a:latin typeface="Outfit"/>
                  <a:ea typeface="Outfit"/>
                  <a:cs typeface="Outfit"/>
                  <a:sym typeface="Outfit"/>
                </a:rPr>
              </a:br>
              <a:r>
                <a:rPr i="1" lang="en-GB" sz="1600" u="none" cap="none" strike="noStrike">
                  <a:solidFill>
                    <a:srgbClr val="212121"/>
                  </a:solidFill>
                  <a:latin typeface="Outfit"/>
                  <a:ea typeface="Outfit"/>
                  <a:cs typeface="Outfit"/>
                  <a:sym typeface="Outfit"/>
                </a:rPr>
                <a:t>Who I Am</a:t>
              </a:r>
              <a:r>
                <a:rPr i="0" lang="en-GB" sz="1600" u="none" cap="none" strike="noStrike">
                  <a:solidFill>
                    <a:srgbClr val="212121"/>
                  </a:solidFill>
                  <a:latin typeface="Outfit"/>
                  <a:ea typeface="Outfit"/>
                  <a:cs typeface="Outfit"/>
                  <a:sym typeface="Outfit"/>
                </a:rPr>
                <a:t> </a:t>
              </a:r>
              <a:endParaRPr i="0" sz="1600" u="none" cap="none" strike="noStrike">
                <a:solidFill>
                  <a:srgbClr val="212121"/>
                </a:solidFill>
                <a:latin typeface="Outfit"/>
                <a:ea typeface="Outfit"/>
                <a:cs typeface="Outfit"/>
                <a:sym typeface="Outfit"/>
              </a:endParaRPr>
            </a:p>
          </p:txBody>
        </p:sp>
        <p:sp>
          <p:nvSpPr>
            <p:cNvPr id="599" name="Google Shape;599;p100"/>
            <p:cNvSpPr txBox="1"/>
            <p:nvPr/>
          </p:nvSpPr>
          <p:spPr>
            <a:xfrm>
              <a:off x="3164433" y="934693"/>
              <a:ext cx="2717400" cy="60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212121"/>
                  </a:solidFill>
                  <a:latin typeface="Outfit"/>
                  <a:ea typeface="Outfit"/>
                  <a:cs typeface="Outfit"/>
                  <a:sym typeface="Outfit"/>
                </a:rPr>
                <a:t>DIGITAL ASSETS </a:t>
              </a:r>
              <a:br>
                <a:rPr i="0" lang="en-GB" sz="1600" u="none" cap="none" strike="noStrike">
                  <a:solidFill>
                    <a:srgbClr val="212121"/>
                  </a:solidFill>
                  <a:latin typeface="Outfit"/>
                  <a:ea typeface="Outfit"/>
                  <a:cs typeface="Outfit"/>
                  <a:sym typeface="Outfit"/>
                </a:rPr>
              </a:br>
              <a:r>
                <a:rPr i="1" lang="en-GB" sz="1600" u="none" cap="none" strike="noStrike">
                  <a:solidFill>
                    <a:srgbClr val="212121"/>
                  </a:solidFill>
                  <a:latin typeface="Outfit"/>
                  <a:ea typeface="Outfit"/>
                  <a:cs typeface="Outfit"/>
                  <a:sym typeface="Outfit"/>
                </a:rPr>
                <a:t>What I Have</a:t>
              </a:r>
              <a:endParaRPr i="0" sz="1600" u="none" cap="none" strike="noStrike">
                <a:solidFill>
                  <a:srgbClr val="212121"/>
                </a:solidFill>
                <a:latin typeface="Outfit"/>
                <a:ea typeface="Outfit"/>
                <a:cs typeface="Outfit"/>
                <a:sym typeface="Outfit"/>
              </a:endParaRPr>
            </a:p>
          </p:txBody>
        </p:sp>
        <p:sp>
          <p:nvSpPr>
            <p:cNvPr id="600" name="Google Shape;600;p100"/>
            <p:cNvSpPr txBox="1"/>
            <p:nvPr/>
          </p:nvSpPr>
          <p:spPr>
            <a:xfrm>
              <a:off x="3164433" y="1622304"/>
              <a:ext cx="2755500" cy="6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i="0" lang="en-GB" sz="1100" u="none" cap="none" strike="noStrike">
                  <a:solidFill>
                    <a:srgbClr val="212121"/>
                  </a:solidFill>
                  <a:latin typeface="Outfit"/>
                  <a:ea typeface="Outfit"/>
                  <a:cs typeface="Outfit"/>
                  <a:sym typeface="Outfit"/>
                </a:rPr>
                <a:t>Digital money, tokens, assets</a:t>
              </a:r>
              <a:br>
                <a:rPr i="0" lang="en-GB" sz="1100" u="none" cap="none" strike="noStrike">
                  <a:solidFill>
                    <a:srgbClr val="212121"/>
                  </a:solidFill>
                  <a:latin typeface="Outfit"/>
                  <a:ea typeface="Outfit"/>
                  <a:cs typeface="Outfit"/>
                  <a:sym typeface="Outfit"/>
                </a:rPr>
              </a:br>
              <a:r>
                <a:rPr i="0" lang="en-GB" sz="1100" u="none" cap="none" strike="noStrike">
                  <a:solidFill>
                    <a:srgbClr val="212121"/>
                  </a:solidFill>
                  <a:latin typeface="Outfit"/>
                  <a:ea typeface="Outfit"/>
                  <a:cs typeface="Outfit"/>
                  <a:sym typeface="Outfit"/>
                </a:rPr>
                <a:t>Digitally verifiable (physical) assets, </a:t>
              </a:r>
              <a:br>
                <a:rPr i="0" lang="en-GB" sz="1100" u="none" cap="none" strike="noStrike">
                  <a:solidFill>
                    <a:srgbClr val="212121"/>
                  </a:solidFill>
                  <a:latin typeface="Outfit"/>
                  <a:ea typeface="Outfit"/>
                  <a:cs typeface="Outfit"/>
                  <a:sym typeface="Outfit"/>
                </a:rPr>
              </a:br>
              <a:r>
                <a:rPr i="0" lang="en-GB" sz="1100" u="none" cap="none" strike="noStrike">
                  <a:solidFill>
                    <a:srgbClr val="212121"/>
                  </a:solidFill>
                  <a:latin typeface="Outfit"/>
                  <a:ea typeface="Outfit"/>
                  <a:cs typeface="Outfit"/>
                  <a:sym typeface="Outfit"/>
                </a:rPr>
                <a:t>Data and credentials</a:t>
              </a:r>
              <a:endParaRPr>
                <a:latin typeface="Outfit"/>
                <a:ea typeface="Outfit"/>
                <a:cs typeface="Outfit"/>
                <a:sym typeface="Outfit"/>
              </a:endParaRPr>
            </a:p>
          </p:txBody>
        </p:sp>
        <p:sp>
          <p:nvSpPr>
            <p:cNvPr id="601" name="Google Shape;601;p100"/>
            <p:cNvSpPr txBox="1"/>
            <p:nvPr/>
          </p:nvSpPr>
          <p:spPr>
            <a:xfrm>
              <a:off x="176569" y="1622304"/>
              <a:ext cx="27555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i="0" lang="en-GB" sz="1100" u="none" cap="none" strike="noStrike">
                  <a:solidFill>
                    <a:srgbClr val="212121"/>
                  </a:solidFill>
                  <a:latin typeface="Outfit"/>
                  <a:ea typeface="Outfit"/>
                  <a:cs typeface="Outfit"/>
                  <a:sym typeface="Outfit"/>
                </a:rPr>
                <a:t>Foundational and Functional IDs, </a:t>
              </a:r>
              <a:br>
                <a:rPr i="0" lang="en-GB" sz="1100" u="none" cap="none" strike="noStrike">
                  <a:solidFill>
                    <a:srgbClr val="212121"/>
                  </a:solidFill>
                  <a:latin typeface="Outfit"/>
                  <a:ea typeface="Outfit"/>
                  <a:cs typeface="Outfit"/>
                  <a:sym typeface="Outfit"/>
                </a:rPr>
              </a:br>
              <a:r>
                <a:rPr i="0" lang="en-GB" sz="1100" u="none" cap="none" strike="noStrike">
                  <a:solidFill>
                    <a:srgbClr val="212121"/>
                  </a:solidFill>
                  <a:latin typeface="Outfit"/>
                  <a:ea typeface="Outfit"/>
                  <a:cs typeface="Outfit"/>
                  <a:sym typeface="Outfit"/>
                </a:rPr>
                <a:t>Digital / self-sovereign IDs</a:t>
              </a:r>
              <a:endParaRPr>
                <a:latin typeface="Outfit"/>
                <a:ea typeface="Outfit"/>
                <a:cs typeface="Outfit"/>
                <a:sym typeface="Outfit"/>
              </a:endParaRPr>
            </a:p>
          </p:txBody>
        </p:sp>
      </p:grpSp>
      <p:pic>
        <p:nvPicPr>
          <p:cNvPr id="602" name="Google Shape;602;p100"/>
          <p:cNvPicPr preferRelativeResize="0"/>
          <p:nvPr/>
        </p:nvPicPr>
        <p:blipFill rotWithShape="1">
          <a:blip r:embed="rId4">
            <a:alphaModFix/>
          </a:blip>
          <a:srcRect b="0" l="0" r="0" t="0"/>
          <a:stretch/>
        </p:blipFill>
        <p:spPr>
          <a:xfrm>
            <a:off x="1577788" y="2313953"/>
            <a:ext cx="5988422" cy="2832538"/>
          </a:xfrm>
          <a:prstGeom prst="rect">
            <a:avLst/>
          </a:prstGeom>
          <a:noFill/>
          <a:ln>
            <a:noFill/>
          </a:ln>
        </p:spPr>
      </p:pic>
      <p:sp>
        <p:nvSpPr>
          <p:cNvPr id="603" name="Google Shape;603;p100"/>
          <p:cNvSpPr txBox="1"/>
          <p:nvPr/>
        </p:nvSpPr>
        <p:spPr>
          <a:xfrm>
            <a:off x="186228" y="4804503"/>
            <a:ext cx="7188000" cy="346800"/>
          </a:xfrm>
          <a:prstGeom prst="rect">
            <a:avLst/>
          </a:prstGeom>
          <a:noFill/>
          <a:ln>
            <a:noFill/>
          </a:ln>
        </p:spPr>
        <p:txBody>
          <a:bodyPr anchorCtr="0" anchor="t" bIns="91425" lIns="91425" spcFirstLastPara="1" rIns="91425" wrap="square" tIns="91425">
            <a:normAutofit lnSpcReduction="20000"/>
          </a:bodyPr>
          <a:lstStyle/>
          <a:p>
            <a:pPr indent="0" lvl="0" marL="0" marR="0" rtl="0" algn="l">
              <a:lnSpc>
                <a:spcPct val="115000"/>
              </a:lnSpc>
              <a:spcBef>
                <a:spcPts val="0"/>
              </a:spcBef>
              <a:spcAft>
                <a:spcPts val="0"/>
              </a:spcAft>
              <a:buClr>
                <a:schemeClr val="accent3"/>
              </a:buClr>
              <a:buSzPts val="757"/>
              <a:buFont typeface="Proxima Nova"/>
              <a:buNone/>
            </a:pPr>
            <a:r>
              <a:rPr b="0" i="0" lang="en-GB" sz="600" u="none" cap="none" strike="noStrike">
                <a:solidFill>
                  <a:srgbClr val="000000"/>
                </a:solidFill>
                <a:latin typeface="Arial"/>
                <a:ea typeface="Arial"/>
                <a:cs typeface="Arial"/>
                <a:sym typeface="Arial"/>
              </a:rPr>
              <a:t>Le contenu de cette présentation est sous licence CC BY-SA 4.0</a:t>
            </a:r>
            <a:endParaRPr/>
          </a:p>
        </p:txBody>
      </p:sp>
      <p:sp>
        <p:nvSpPr>
          <p:cNvPr id="604" name="Google Shape;604;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pSp>
        <p:nvGrpSpPr>
          <p:cNvPr id="605" name="Google Shape;605;p100"/>
          <p:cNvGrpSpPr/>
          <p:nvPr/>
        </p:nvGrpSpPr>
        <p:grpSpPr>
          <a:xfrm>
            <a:off x="6145806" y="1036309"/>
            <a:ext cx="2767130" cy="1240616"/>
            <a:chOff x="3165153" y="981988"/>
            <a:chExt cx="2767130" cy="1240616"/>
          </a:xfrm>
        </p:grpSpPr>
        <p:sp>
          <p:nvSpPr>
            <p:cNvPr id="606" name="Google Shape;606;p100"/>
            <p:cNvSpPr txBox="1"/>
            <p:nvPr/>
          </p:nvSpPr>
          <p:spPr>
            <a:xfrm>
              <a:off x="3165153" y="981988"/>
              <a:ext cx="2717400" cy="53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212121"/>
                  </a:solidFill>
                  <a:latin typeface="Outfit"/>
                  <a:ea typeface="Outfit"/>
                  <a:cs typeface="Outfit"/>
                  <a:sym typeface="Outfit"/>
                </a:rPr>
                <a:t>DIGITAL TRANSACTIONS </a:t>
              </a:r>
              <a:br>
                <a:rPr i="0" lang="en-GB" sz="1600" u="none" cap="none" strike="noStrike">
                  <a:solidFill>
                    <a:srgbClr val="212121"/>
                  </a:solidFill>
                  <a:latin typeface="Outfit SemiBold"/>
                  <a:ea typeface="Outfit SemiBold"/>
                  <a:cs typeface="Outfit SemiBold"/>
                  <a:sym typeface="Outfit SemiBold"/>
                </a:rPr>
              </a:br>
              <a:r>
                <a:rPr i="1" lang="en-GB" sz="1600" u="none" cap="none" strike="noStrike">
                  <a:solidFill>
                    <a:srgbClr val="212121"/>
                  </a:solidFill>
                  <a:latin typeface="Outfit"/>
                  <a:ea typeface="Outfit"/>
                  <a:cs typeface="Outfit"/>
                  <a:sym typeface="Outfit"/>
                </a:rPr>
                <a:t>What I Do</a:t>
              </a:r>
              <a:endParaRPr b="1" i="0" sz="1700" u="none" cap="none" strike="noStrike">
                <a:solidFill>
                  <a:srgbClr val="212121"/>
                </a:solidFill>
                <a:latin typeface="Outfit"/>
                <a:ea typeface="Outfit"/>
                <a:cs typeface="Outfit"/>
                <a:sym typeface="Outfit"/>
              </a:endParaRPr>
            </a:p>
          </p:txBody>
        </p:sp>
        <p:sp>
          <p:nvSpPr>
            <p:cNvPr id="607" name="Google Shape;607;p100"/>
            <p:cNvSpPr txBox="1"/>
            <p:nvPr/>
          </p:nvSpPr>
          <p:spPr>
            <a:xfrm>
              <a:off x="3176783" y="1622304"/>
              <a:ext cx="2755500" cy="6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i="0" lang="en-GB" sz="1100" u="none" cap="none" strike="noStrike">
                  <a:solidFill>
                    <a:srgbClr val="212121"/>
                  </a:solidFill>
                  <a:latin typeface="Outfit"/>
                  <a:ea typeface="Outfit"/>
                  <a:cs typeface="Outfit"/>
                  <a:sym typeface="Outfit"/>
                </a:rPr>
                <a:t>Payment, trade/commerce, data/credential sharing, education/jobs, etc. via open interoperable networks</a:t>
              </a:r>
              <a:endParaRPr>
                <a:latin typeface="Outfit"/>
                <a:ea typeface="Outfit"/>
                <a:cs typeface="Outfit"/>
                <a:sym typeface="Outfi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101"/>
          <p:cNvPicPr preferRelativeResize="0"/>
          <p:nvPr/>
        </p:nvPicPr>
        <p:blipFill>
          <a:blip r:embed="rId3">
            <a:alphaModFix/>
          </a:blip>
          <a:stretch>
            <a:fillRect/>
          </a:stretch>
        </p:blipFill>
        <p:spPr>
          <a:xfrm>
            <a:off x="855607" y="1807502"/>
            <a:ext cx="586305" cy="586301"/>
          </a:xfrm>
          <a:prstGeom prst="rect">
            <a:avLst/>
          </a:prstGeom>
          <a:noFill/>
          <a:ln>
            <a:noFill/>
          </a:ln>
        </p:spPr>
      </p:pic>
      <p:sp>
        <p:nvSpPr>
          <p:cNvPr id="613" name="Google Shape;613;p101"/>
          <p:cNvSpPr txBox="1"/>
          <p:nvPr/>
        </p:nvSpPr>
        <p:spPr>
          <a:xfrm>
            <a:off x="468050" y="3564425"/>
            <a:ext cx="23058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900">
                <a:solidFill>
                  <a:schemeClr val="dk1"/>
                </a:solidFill>
                <a:latin typeface="Outfit"/>
                <a:ea typeface="Outfit"/>
                <a:cs typeface="Outfit"/>
                <a:sym typeface="Outfit"/>
              </a:rPr>
              <a:t>(Organismes gouvernementaux, Écoles, Collèges, Hôpitaux, Secteur public et privé)</a:t>
            </a:r>
            <a:r>
              <a:rPr lang="en-GB" sz="900">
                <a:latin typeface="Outfit"/>
                <a:ea typeface="Outfit"/>
                <a:cs typeface="Outfit"/>
                <a:sym typeface="Outfit"/>
              </a:rPr>
              <a:t/>
            </a:r>
            <a:endParaRPr sz="900">
              <a:latin typeface="Outfit"/>
              <a:ea typeface="Outfit"/>
              <a:cs typeface="Outfit"/>
              <a:sym typeface="Outfit"/>
            </a:endParaRPr>
          </a:p>
        </p:txBody>
      </p:sp>
      <p:pic>
        <p:nvPicPr>
          <p:cNvPr id="614" name="Google Shape;614;p101"/>
          <p:cNvPicPr preferRelativeResize="0"/>
          <p:nvPr/>
        </p:nvPicPr>
        <p:blipFill>
          <a:blip r:embed="rId4">
            <a:alphaModFix/>
          </a:blip>
          <a:stretch>
            <a:fillRect/>
          </a:stretch>
        </p:blipFill>
        <p:spPr>
          <a:xfrm>
            <a:off x="1621796" y="1769947"/>
            <a:ext cx="661412" cy="661404"/>
          </a:xfrm>
          <a:prstGeom prst="rect">
            <a:avLst/>
          </a:prstGeom>
          <a:noFill/>
          <a:ln>
            <a:noFill/>
          </a:ln>
        </p:spPr>
      </p:pic>
      <p:pic>
        <p:nvPicPr>
          <p:cNvPr id="615" name="Google Shape;615;p101"/>
          <p:cNvPicPr preferRelativeResize="0"/>
          <p:nvPr/>
        </p:nvPicPr>
        <p:blipFill>
          <a:blip r:embed="rId5">
            <a:alphaModFix/>
          </a:blip>
          <a:stretch>
            <a:fillRect/>
          </a:stretch>
        </p:blipFill>
        <p:spPr>
          <a:xfrm>
            <a:off x="1724735" y="2488168"/>
            <a:ext cx="566241" cy="566267"/>
          </a:xfrm>
          <a:prstGeom prst="rect">
            <a:avLst/>
          </a:prstGeom>
          <a:noFill/>
          <a:ln>
            <a:noFill/>
          </a:ln>
        </p:spPr>
      </p:pic>
      <p:pic>
        <p:nvPicPr>
          <p:cNvPr id="616" name="Google Shape;616;p101"/>
          <p:cNvPicPr preferRelativeResize="0"/>
          <p:nvPr/>
        </p:nvPicPr>
        <p:blipFill>
          <a:blip r:embed="rId6">
            <a:alphaModFix/>
          </a:blip>
          <a:stretch>
            <a:fillRect/>
          </a:stretch>
        </p:blipFill>
        <p:spPr>
          <a:xfrm>
            <a:off x="855608" y="2478151"/>
            <a:ext cx="586305" cy="586301"/>
          </a:xfrm>
          <a:prstGeom prst="rect">
            <a:avLst/>
          </a:prstGeom>
          <a:noFill/>
          <a:ln>
            <a:noFill/>
          </a:ln>
        </p:spPr>
      </p:pic>
      <p:sp>
        <p:nvSpPr>
          <p:cNvPr id="617" name="Google Shape;617;p101"/>
          <p:cNvSpPr txBox="1"/>
          <p:nvPr/>
        </p:nvSpPr>
        <p:spPr>
          <a:xfrm>
            <a:off x="3003949" y="378975"/>
            <a:ext cx="28539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a:solidFill>
                  <a:srgbClr val="40B858"/>
                </a:solidFill>
                <a:latin typeface="Outfit"/>
                <a:ea typeface="Outfit"/>
                <a:cs typeface="Outfit"/>
                <a:sym typeface="Outfit"/>
              </a:rPr>
              <a:t>ont des données…</a:t>
            </a:r>
            <a:r>
              <a:rPr b="1" lang="en-GB" sz="2300">
                <a:solidFill>
                  <a:srgbClr val="40B858"/>
                </a:solidFill>
                <a:latin typeface="Outfit"/>
                <a:ea typeface="Outfit"/>
                <a:cs typeface="Outfit"/>
                <a:sym typeface="Outfit"/>
              </a:rPr>
              <a:t/>
            </a:r>
            <a:endParaRPr b="1" sz="2300">
              <a:solidFill>
                <a:srgbClr val="40B858"/>
              </a:solidFill>
              <a:latin typeface="Outfit"/>
              <a:ea typeface="Outfit"/>
              <a:cs typeface="Outfit"/>
              <a:sym typeface="Outfit"/>
            </a:endParaRPr>
          </a:p>
        </p:txBody>
      </p:sp>
      <p:sp>
        <p:nvSpPr>
          <p:cNvPr id="618" name="Google Shape;618;p101"/>
          <p:cNvSpPr txBox="1"/>
          <p:nvPr/>
        </p:nvSpPr>
        <p:spPr>
          <a:xfrm>
            <a:off x="2958725" y="3564425"/>
            <a:ext cx="28539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900">
                <a:latin typeface="Outfit"/>
                <a:ea typeface="Outfit"/>
                <a:cs typeface="Outfit"/>
                <a:sym typeface="Outfit"/>
              </a:rPr>
              <a:t>(Dossiers de propriété, Dossiers d'emploi et d'éducation, Dossiers de vaccination de routine, etc.)</a:t>
            </a:r>
            <a:endParaRPr sz="900">
              <a:latin typeface="Outfit"/>
              <a:ea typeface="Outfit"/>
              <a:cs typeface="Outfit"/>
              <a:sym typeface="Outfit"/>
            </a:endParaRPr>
          </a:p>
        </p:txBody>
      </p:sp>
      <p:sp>
        <p:nvSpPr>
          <p:cNvPr id="619" name="Google Shape;619;p101"/>
          <p:cNvSpPr txBox="1"/>
          <p:nvPr/>
        </p:nvSpPr>
        <p:spPr>
          <a:xfrm>
            <a:off x="6109950" y="286750"/>
            <a:ext cx="29112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a:solidFill>
                  <a:srgbClr val="40B858"/>
                </a:solidFill>
                <a:latin typeface="Outfit"/>
                <a:ea typeface="Outfit"/>
                <a:cs typeface="Outfit"/>
                <a:sym typeface="Outfit"/>
              </a:rPr>
              <a:t>dans des documents, des bases de données et des tableurs…</a:t>
            </a:r>
            <a:r>
              <a:rPr b="1" lang="en-GB" sz="2300">
                <a:solidFill>
                  <a:srgbClr val="40B858"/>
                </a:solidFill>
                <a:latin typeface="Outfit"/>
                <a:ea typeface="Outfit"/>
                <a:cs typeface="Outfit"/>
                <a:sym typeface="Outfit"/>
              </a:rPr>
              <a:t/>
            </a:r>
            <a:endParaRPr b="1" sz="2300">
              <a:solidFill>
                <a:srgbClr val="40B858"/>
              </a:solidFill>
              <a:latin typeface="Outfit"/>
              <a:ea typeface="Outfit"/>
              <a:cs typeface="Outfit"/>
              <a:sym typeface="Outfit"/>
            </a:endParaRPr>
          </a:p>
        </p:txBody>
      </p:sp>
      <p:sp>
        <p:nvSpPr>
          <p:cNvPr id="620" name="Google Shape;620;p101"/>
          <p:cNvSpPr txBox="1"/>
          <p:nvPr/>
        </p:nvSpPr>
        <p:spPr>
          <a:xfrm>
            <a:off x="6284600" y="3566275"/>
            <a:ext cx="2305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500">
                <a:solidFill>
                  <a:srgbClr val="674EA7"/>
                </a:solidFill>
                <a:latin typeface="Outfit"/>
                <a:ea typeface="Outfit"/>
                <a:cs typeface="Outfit"/>
                <a:sym typeface="Outfit"/>
              </a:rPr>
              <a:t>qui sont obsolètes… !</a:t>
            </a:r>
            <a:endParaRPr b="1" sz="1500">
              <a:solidFill>
                <a:srgbClr val="674EA7"/>
              </a:solidFill>
              <a:latin typeface="Outfit"/>
              <a:ea typeface="Outfit"/>
              <a:cs typeface="Outfit"/>
              <a:sym typeface="Outfit"/>
            </a:endParaRPr>
          </a:p>
        </p:txBody>
      </p:sp>
      <p:cxnSp>
        <p:nvCxnSpPr>
          <p:cNvPr id="621" name="Google Shape;621;p101"/>
          <p:cNvCxnSpPr/>
          <p:nvPr/>
        </p:nvCxnSpPr>
        <p:spPr>
          <a:xfrm flipH="1" rot="10800000">
            <a:off x="2936250" y="276125"/>
            <a:ext cx="3900" cy="2910000"/>
          </a:xfrm>
          <a:prstGeom prst="straightConnector1">
            <a:avLst/>
          </a:prstGeom>
          <a:noFill/>
          <a:ln cap="flat" cmpd="sng" w="9525">
            <a:solidFill>
              <a:srgbClr val="595959"/>
            </a:solidFill>
            <a:prstDash val="dash"/>
            <a:round/>
            <a:headEnd len="med" w="med" type="none"/>
            <a:tailEnd len="med" w="med" type="none"/>
          </a:ln>
        </p:spPr>
      </p:cxnSp>
      <p:sp>
        <p:nvSpPr>
          <p:cNvPr id="622" name="Google Shape;622;p101"/>
          <p:cNvSpPr txBox="1"/>
          <p:nvPr/>
        </p:nvSpPr>
        <p:spPr>
          <a:xfrm>
            <a:off x="81125" y="276175"/>
            <a:ext cx="28539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a:solidFill>
                  <a:srgbClr val="40B858"/>
                </a:solidFill>
                <a:latin typeface="Outfit"/>
                <a:ea typeface="Outfit"/>
                <a:cs typeface="Outfit"/>
                <a:sym typeface="Outfit"/>
              </a:rPr>
              <a:t>Institutions..</a:t>
            </a:r>
            <a:endParaRPr b="1" sz="2300">
              <a:solidFill>
                <a:srgbClr val="40B858"/>
              </a:solidFill>
              <a:latin typeface="Outfit"/>
              <a:ea typeface="Outfit"/>
              <a:cs typeface="Outfit"/>
              <a:sym typeface="Outfit"/>
            </a:endParaRPr>
          </a:p>
          <a:p>
            <a:pPr indent="0" lvl="0" marL="0" rtl="0" algn="ctr">
              <a:spcBef>
                <a:spcPts val="0"/>
              </a:spcBef>
              <a:spcAft>
                <a:spcPts val="0"/>
              </a:spcAft>
              <a:buNone/>
            </a:pPr>
            <a:r>
              <a:rPr b="1" lang="en-GB" sz="2300">
                <a:solidFill>
                  <a:srgbClr val="40B858"/>
                </a:solidFill>
                <a:latin typeface="Outfit"/>
                <a:ea typeface="Outfit"/>
                <a:cs typeface="Outfit"/>
                <a:sym typeface="Outfit"/>
              </a:rPr>
              <a:t>(à la fois public et privé)</a:t>
            </a:r>
            <a:endParaRPr b="1" sz="2300">
              <a:solidFill>
                <a:srgbClr val="40B858"/>
              </a:solidFill>
              <a:latin typeface="Outfit"/>
              <a:ea typeface="Outfit"/>
              <a:cs typeface="Outfit"/>
              <a:sym typeface="Outfit"/>
            </a:endParaRPr>
          </a:p>
        </p:txBody>
      </p:sp>
      <p:sp>
        <p:nvSpPr>
          <p:cNvPr id="623" name="Google Shape;623;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24" name="Google Shape;624;p101"/>
          <p:cNvSpPr txBox="1"/>
          <p:nvPr/>
        </p:nvSpPr>
        <p:spPr>
          <a:xfrm>
            <a:off x="0" y="4367475"/>
            <a:ext cx="9144000" cy="569400"/>
          </a:xfrm>
          <a:prstGeom prst="rect">
            <a:avLst/>
          </a:prstGeom>
          <a:noFill/>
          <a:ln>
            <a:noFill/>
          </a:ln>
        </p:spPr>
        <p:txBody>
          <a:bodyPr anchorCtr="0" anchor="t" bIns="91425" lIns="91425" spcFirstLastPara="1" rIns="91425" wrap="square" tIns="91425">
            <a:spAutoFit/>
          </a:bodyPr>
          <a:lstStyle/>
          <a:p>
            <a:pPr indent="12700" lvl="0" marL="0" rtl="0" algn="ctr">
              <a:spcBef>
                <a:spcPts val="0"/>
              </a:spcBef>
              <a:spcAft>
                <a:spcPts val="0"/>
              </a:spcAft>
              <a:buNone/>
            </a:pPr>
            <a:r>
              <a:rPr b="1" lang="en-GB" sz="2500">
                <a:solidFill>
                  <a:srgbClr val="A95236"/>
                </a:solidFill>
                <a:latin typeface="Outfit"/>
                <a:ea typeface="Outfit"/>
                <a:cs typeface="Outfit"/>
                <a:sym typeface="Outfit"/>
              </a:rPr>
              <a:t>… entraînant des écosystèmes numériques fragmentés</a:t>
            </a:r>
            <a:endParaRPr b="1" sz="2500">
              <a:solidFill>
                <a:srgbClr val="A95236"/>
              </a:solidFill>
              <a:latin typeface="Outfit"/>
              <a:ea typeface="Outfit"/>
              <a:cs typeface="Outfit"/>
              <a:sym typeface="Outfit"/>
            </a:endParaRPr>
          </a:p>
        </p:txBody>
      </p:sp>
      <p:pic>
        <p:nvPicPr>
          <p:cNvPr id="625" name="Google Shape;625;p101"/>
          <p:cNvPicPr preferRelativeResize="0"/>
          <p:nvPr/>
        </p:nvPicPr>
        <p:blipFill rotWithShape="1">
          <a:blip r:embed="rId7">
            <a:alphaModFix/>
          </a:blip>
          <a:srcRect b="0" l="0" r="0" t="0"/>
          <a:stretch/>
        </p:blipFill>
        <p:spPr>
          <a:xfrm>
            <a:off x="4710268" y="1902942"/>
            <a:ext cx="431284" cy="431277"/>
          </a:xfrm>
          <a:prstGeom prst="rect">
            <a:avLst/>
          </a:prstGeom>
          <a:noFill/>
          <a:ln>
            <a:noFill/>
          </a:ln>
        </p:spPr>
      </p:pic>
      <p:pic>
        <p:nvPicPr>
          <p:cNvPr id="626" name="Google Shape;626;p101"/>
          <p:cNvPicPr preferRelativeResize="0"/>
          <p:nvPr/>
        </p:nvPicPr>
        <p:blipFill>
          <a:blip r:embed="rId8">
            <a:alphaModFix/>
          </a:blip>
          <a:stretch>
            <a:fillRect/>
          </a:stretch>
        </p:blipFill>
        <p:spPr>
          <a:xfrm>
            <a:off x="3533400" y="1669422"/>
            <a:ext cx="858047" cy="858031"/>
          </a:xfrm>
          <a:prstGeom prst="rect">
            <a:avLst/>
          </a:prstGeom>
          <a:noFill/>
          <a:ln>
            <a:noFill/>
          </a:ln>
        </p:spPr>
      </p:pic>
      <p:pic>
        <p:nvPicPr>
          <p:cNvPr id="627" name="Google Shape;627;p101"/>
          <p:cNvPicPr preferRelativeResize="0"/>
          <p:nvPr/>
        </p:nvPicPr>
        <p:blipFill>
          <a:blip r:embed="rId9">
            <a:alphaModFix/>
          </a:blip>
          <a:stretch>
            <a:fillRect/>
          </a:stretch>
        </p:blipFill>
        <p:spPr>
          <a:xfrm>
            <a:off x="4175934" y="1863608"/>
            <a:ext cx="509946" cy="509938"/>
          </a:xfrm>
          <a:prstGeom prst="rect">
            <a:avLst/>
          </a:prstGeom>
          <a:noFill/>
          <a:ln>
            <a:noFill/>
          </a:ln>
        </p:spPr>
      </p:pic>
      <p:pic>
        <p:nvPicPr>
          <p:cNvPr id="628" name="Google Shape;628;p101"/>
          <p:cNvPicPr preferRelativeResize="0"/>
          <p:nvPr/>
        </p:nvPicPr>
        <p:blipFill>
          <a:blip r:embed="rId10">
            <a:alphaModFix/>
          </a:blip>
          <a:stretch>
            <a:fillRect/>
          </a:stretch>
        </p:blipFill>
        <p:spPr>
          <a:xfrm>
            <a:off x="4310717" y="2555821"/>
            <a:ext cx="431278" cy="431272"/>
          </a:xfrm>
          <a:prstGeom prst="rect">
            <a:avLst/>
          </a:prstGeom>
          <a:noFill/>
          <a:ln>
            <a:noFill/>
          </a:ln>
        </p:spPr>
      </p:pic>
      <p:pic>
        <p:nvPicPr>
          <p:cNvPr id="629" name="Google Shape;629;p101"/>
          <p:cNvPicPr preferRelativeResize="0"/>
          <p:nvPr/>
        </p:nvPicPr>
        <p:blipFill rotWithShape="1">
          <a:blip r:embed="rId11">
            <a:alphaModFix/>
          </a:blip>
          <a:srcRect b="17632" l="21394" r="21400" t="17638"/>
          <a:stretch/>
        </p:blipFill>
        <p:spPr>
          <a:xfrm>
            <a:off x="3746786" y="2527439"/>
            <a:ext cx="431279" cy="488025"/>
          </a:xfrm>
          <a:prstGeom prst="rect">
            <a:avLst/>
          </a:prstGeom>
          <a:noFill/>
          <a:ln>
            <a:noFill/>
          </a:ln>
        </p:spPr>
      </p:pic>
      <p:grpSp>
        <p:nvGrpSpPr>
          <p:cNvPr id="630" name="Google Shape;630;p101"/>
          <p:cNvGrpSpPr/>
          <p:nvPr/>
        </p:nvGrpSpPr>
        <p:grpSpPr>
          <a:xfrm>
            <a:off x="4803956" y="2527488"/>
            <a:ext cx="509822" cy="413289"/>
            <a:chOff x="2365485" y="2099155"/>
            <a:chExt cx="1438549" cy="1002400"/>
          </a:xfrm>
        </p:grpSpPr>
        <p:pic>
          <p:nvPicPr>
            <p:cNvPr id="631" name="Google Shape;631;p101"/>
            <p:cNvPicPr preferRelativeResize="0"/>
            <p:nvPr/>
          </p:nvPicPr>
          <p:blipFill rotWithShape="1">
            <a:blip r:embed="rId12">
              <a:alphaModFix/>
            </a:blip>
            <a:srcRect b="0" l="0" r="0" t="0"/>
            <a:stretch/>
          </p:blipFill>
          <p:spPr>
            <a:xfrm>
              <a:off x="2365485" y="2099155"/>
              <a:ext cx="981349" cy="545200"/>
            </a:xfrm>
            <a:prstGeom prst="rect">
              <a:avLst/>
            </a:prstGeom>
            <a:noFill/>
            <a:ln>
              <a:noFill/>
            </a:ln>
          </p:spPr>
        </p:pic>
        <p:pic>
          <p:nvPicPr>
            <p:cNvPr id="632" name="Google Shape;632;p101"/>
            <p:cNvPicPr preferRelativeResize="0"/>
            <p:nvPr/>
          </p:nvPicPr>
          <p:blipFill rotWithShape="1">
            <a:blip r:embed="rId12">
              <a:alphaModFix/>
            </a:blip>
            <a:srcRect b="0" l="0" r="0" t="0"/>
            <a:stretch/>
          </p:blipFill>
          <p:spPr>
            <a:xfrm>
              <a:off x="2517885" y="2251555"/>
              <a:ext cx="981349" cy="545200"/>
            </a:xfrm>
            <a:prstGeom prst="rect">
              <a:avLst/>
            </a:prstGeom>
            <a:noFill/>
            <a:ln>
              <a:noFill/>
            </a:ln>
          </p:spPr>
        </p:pic>
        <p:pic>
          <p:nvPicPr>
            <p:cNvPr id="633" name="Google Shape;633;p101"/>
            <p:cNvPicPr preferRelativeResize="0"/>
            <p:nvPr/>
          </p:nvPicPr>
          <p:blipFill rotWithShape="1">
            <a:blip r:embed="rId12">
              <a:alphaModFix/>
            </a:blip>
            <a:srcRect b="0" l="0" r="0" t="0"/>
            <a:stretch/>
          </p:blipFill>
          <p:spPr>
            <a:xfrm>
              <a:off x="2670285" y="2403955"/>
              <a:ext cx="981349" cy="545200"/>
            </a:xfrm>
            <a:prstGeom prst="rect">
              <a:avLst/>
            </a:prstGeom>
            <a:noFill/>
            <a:ln>
              <a:noFill/>
            </a:ln>
          </p:spPr>
        </p:pic>
        <p:pic>
          <p:nvPicPr>
            <p:cNvPr id="634" name="Google Shape;634;p101"/>
            <p:cNvPicPr preferRelativeResize="0"/>
            <p:nvPr/>
          </p:nvPicPr>
          <p:blipFill rotWithShape="1">
            <a:blip r:embed="rId12">
              <a:alphaModFix/>
            </a:blip>
            <a:srcRect b="0" l="0" r="0" t="0"/>
            <a:stretch/>
          </p:blipFill>
          <p:spPr>
            <a:xfrm>
              <a:off x="2822685" y="2556355"/>
              <a:ext cx="981349" cy="545200"/>
            </a:xfrm>
            <a:prstGeom prst="rect">
              <a:avLst/>
            </a:prstGeom>
            <a:noFill/>
            <a:ln>
              <a:noFill/>
            </a:ln>
          </p:spPr>
        </p:pic>
      </p:grpSp>
      <p:pic>
        <p:nvPicPr>
          <p:cNvPr id="635" name="Google Shape;635;p101"/>
          <p:cNvPicPr preferRelativeResize="0"/>
          <p:nvPr/>
        </p:nvPicPr>
        <p:blipFill>
          <a:blip r:embed="rId13">
            <a:alphaModFix/>
          </a:blip>
          <a:stretch>
            <a:fillRect/>
          </a:stretch>
        </p:blipFill>
        <p:spPr>
          <a:xfrm>
            <a:off x="5812625" y="1313444"/>
            <a:ext cx="3547776" cy="1995624"/>
          </a:xfrm>
          <a:prstGeom prst="rect">
            <a:avLst/>
          </a:prstGeom>
          <a:noFill/>
          <a:ln>
            <a:noFill/>
          </a:ln>
        </p:spPr>
      </p:pic>
      <p:cxnSp>
        <p:nvCxnSpPr>
          <p:cNvPr id="636" name="Google Shape;636;p101"/>
          <p:cNvCxnSpPr/>
          <p:nvPr/>
        </p:nvCxnSpPr>
        <p:spPr>
          <a:xfrm flipH="1" rot="10800000">
            <a:off x="5817350" y="276125"/>
            <a:ext cx="3900" cy="2910000"/>
          </a:xfrm>
          <a:prstGeom prst="straightConnector1">
            <a:avLst/>
          </a:prstGeom>
          <a:noFill/>
          <a:ln cap="flat" cmpd="sng" w="9525">
            <a:solidFill>
              <a:srgbClr val="595959"/>
            </a:solidFill>
            <a:prstDash val="dash"/>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102"/>
          <p:cNvPicPr preferRelativeResize="0"/>
          <p:nvPr/>
        </p:nvPicPr>
        <p:blipFill>
          <a:blip r:embed="rId3">
            <a:alphaModFix/>
          </a:blip>
          <a:stretch>
            <a:fillRect/>
          </a:stretch>
        </p:blipFill>
        <p:spPr>
          <a:xfrm>
            <a:off x="3520925" y="3488613"/>
            <a:ext cx="548700" cy="501352"/>
          </a:xfrm>
          <a:prstGeom prst="rect">
            <a:avLst/>
          </a:prstGeom>
          <a:noFill/>
          <a:ln>
            <a:noFill/>
          </a:ln>
        </p:spPr>
      </p:pic>
      <p:sp>
        <p:nvSpPr>
          <p:cNvPr id="642" name="Google Shape;642;p102"/>
          <p:cNvSpPr/>
          <p:nvPr/>
        </p:nvSpPr>
        <p:spPr>
          <a:xfrm>
            <a:off x="3609600" y="1456950"/>
            <a:ext cx="1924800" cy="1924800"/>
          </a:xfrm>
          <a:prstGeom prst="ellipse">
            <a:avLst/>
          </a:prstGeom>
          <a:solidFill>
            <a:srgbClr val="FFF2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02"/>
          <p:cNvSpPr txBox="1"/>
          <p:nvPr/>
        </p:nvSpPr>
        <p:spPr>
          <a:xfrm>
            <a:off x="81125" y="192825"/>
            <a:ext cx="9016500" cy="538800"/>
          </a:xfrm>
          <a:prstGeom prst="rect">
            <a:avLst/>
          </a:prstGeom>
          <a:noFill/>
          <a:ln>
            <a:noFill/>
          </a:ln>
        </p:spPr>
        <p:txBody>
          <a:bodyPr anchorCtr="0" anchor="t" bIns="91425" lIns="91425" spcFirstLastPara="1" rIns="91425" wrap="square" tIns="91425">
            <a:spAutoFit/>
          </a:bodyPr>
          <a:lstStyle/>
          <a:p>
            <a:pPr indent="12700" lvl="0" marL="0" rtl="0" algn="ctr">
              <a:spcBef>
                <a:spcPts val="0"/>
              </a:spcBef>
              <a:spcAft>
                <a:spcPts val="0"/>
              </a:spcAft>
              <a:buNone/>
            </a:pPr>
            <a:r>
              <a:rPr b="1" lang="en-GB" sz="2300">
                <a:solidFill>
                  <a:srgbClr val="A95236"/>
                </a:solidFill>
                <a:latin typeface="Outfit"/>
                <a:ea typeface="Outfit"/>
                <a:cs typeface="Outfit"/>
                <a:sym typeface="Outfit"/>
              </a:rPr>
              <a:t>Des années à construire des bases de données… mais elles ne déclenchent pas d'innovation</a:t>
            </a:r>
            <a:endParaRPr b="1" sz="2300">
              <a:solidFill>
                <a:srgbClr val="A95236"/>
              </a:solidFill>
              <a:latin typeface="Outfit"/>
              <a:ea typeface="Outfit"/>
              <a:cs typeface="Outfit"/>
              <a:sym typeface="Outfit"/>
            </a:endParaRPr>
          </a:p>
        </p:txBody>
      </p:sp>
      <p:sp>
        <p:nvSpPr>
          <p:cNvPr id="644" name="Google Shape;644;p102"/>
          <p:cNvSpPr txBox="1"/>
          <p:nvPr/>
        </p:nvSpPr>
        <p:spPr>
          <a:xfrm>
            <a:off x="3770225" y="2100775"/>
            <a:ext cx="1635300" cy="738900"/>
          </a:xfrm>
          <a:prstGeom prst="rect">
            <a:avLst/>
          </a:prstGeom>
          <a:noFill/>
          <a:ln>
            <a:noFill/>
          </a:ln>
        </p:spPr>
        <p:txBody>
          <a:bodyPr anchorCtr="0" anchor="t" bIns="91425" lIns="91425" spcFirstLastPara="1" rIns="91425" wrap="square" tIns="91425">
            <a:spAutoFit/>
          </a:bodyPr>
          <a:lstStyle/>
          <a:p>
            <a:pPr indent="12700" lvl="0" marL="0" marR="0" rtl="0" algn="ctr">
              <a:lnSpc>
                <a:spcPct val="100000"/>
              </a:lnSpc>
              <a:spcBef>
                <a:spcPts val="0"/>
              </a:spcBef>
              <a:spcAft>
                <a:spcPts val="0"/>
              </a:spcAft>
              <a:buNone/>
            </a:pPr>
            <a:r>
              <a:rPr b="1" lang="en-GB" sz="1800">
                <a:latin typeface="Zilla Slab"/>
                <a:ea typeface="Zilla Slab"/>
                <a:cs typeface="Zilla Slab"/>
                <a:sym typeface="Zilla Slab"/>
              </a:rPr>
              <a:t>Organismes de gouvernance</a:t>
            </a:r>
            <a:endParaRPr b="1" sz="1800">
              <a:latin typeface="Zilla Slab"/>
              <a:ea typeface="Zilla Slab"/>
              <a:cs typeface="Zilla Slab"/>
              <a:sym typeface="Zilla Slab"/>
            </a:endParaRPr>
          </a:p>
        </p:txBody>
      </p:sp>
      <p:sp>
        <p:nvSpPr>
          <p:cNvPr id="645" name="Google Shape;645;p102"/>
          <p:cNvSpPr txBox="1"/>
          <p:nvPr/>
        </p:nvSpPr>
        <p:spPr>
          <a:xfrm>
            <a:off x="1179450" y="947463"/>
            <a:ext cx="19248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1700">
                <a:solidFill>
                  <a:srgbClr val="674EA7"/>
                </a:solidFill>
                <a:latin typeface="Outfit"/>
                <a:ea typeface="Outfit"/>
                <a:cs typeface="Outfit"/>
                <a:sym typeface="Outfit"/>
              </a:rPr>
              <a:t>Pas de réutilisabilité</a:t>
            </a:r>
            <a:endParaRPr b="1" sz="1700">
              <a:solidFill>
                <a:srgbClr val="674EA7"/>
              </a:solidFill>
              <a:latin typeface="Outfit"/>
              <a:ea typeface="Outfit"/>
              <a:cs typeface="Outfit"/>
              <a:sym typeface="Outfit"/>
            </a:endParaRPr>
          </a:p>
        </p:txBody>
      </p:sp>
      <p:sp>
        <p:nvSpPr>
          <p:cNvPr id="646" name="Google Shape;646;p102"/>
          <p:cNvSpPr txBox="1"/>
          <p:nvPr/>
        </p:nvSpPr>
        <p:spPr>
          <a:xfrm>
            <a:off x="244724" y="2291200"/>
            <a:ext cx="20766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1700">
                <a:solidFill>
                  <a:srgbClr val="674EA7"/>
                </a:solidFill>
                <a:latin typeface="Outfit"/>
                <a:ea typeface="Outfit"/>
                <a:cs typeface="Outfit"/>
                <a:sym typeface="Outfit"/>
              </a:rPr>
              <a:t>Neutralité</a:t>
            </a:r>
            <a:endParaRPr b="1" sz="1700">
              <a:solidFill>
                <a:srgbClr val="674EA7"/>
              </a:solidFill>
              <a:latin typeface="Outfit"/>
              <a:ea typeface="Outfit"/>
              <a:cs typeface="Outfit"/>
              <a:sym typeface="Outfit"/>
            </a:endParaRPr>
          </a:p>
        </p:txBody>
      </p:sp>
      <p:sp>
        <p:nvSpPr>
          <p:cNvPr id="647" name="Google Shape;647;p102"/>
          <p:cNvSpPr txBox="1"/>
          <p:nvPr/>
        </p:nvSpPr>
        <p:spPr>
          <a:xfrm>
            <a:off x="1179450" y="1275238"/>
            <a:ext cx="1924800" cy="569400"/>
          </a:xfrm>
          <a:prstGeom prst="rect">
            <a:avLst/>
          </a:prstGeom>
          <a:noFill/>
          <a:ln>
            <a:noFill/>
          </a:ln>
        </p:spPr>
        <p:txBody>
          <a:bodyPr anchorCtr="0" anchor="t" bIns="91425" lIns="91425" spcFirstLastPara="1" rIns="91425" wrap="square" tIns="91425">
            <a:spAutoFit/>
          </a:bodyPr>
          <a:lstStyle/>
          <a:p>
            <a:pPr indent="0" lvl="0" marL="0" marR="0" rtl="0" algn="r">
              <a:lnSpc>
                <a:spcPct val="150000"/>
              </a:lnSpc>
              <a:spcBef>
                <a:spcPts val="0"/>
              </a:spcBef>
              <a:spcAft>
                <a:spcPts val="0"/>
              </a:spcAft>
              <a:buNone/>
            </a:pPr>
            <a:r>
              <a:rPr lang="en-GB" sz="1000">
                <a:latin typeface="Outfit"/>
                <a:ea typeface="Outfit"/>
                <a:cs typeface="Outfit"/>
                <a:sym typeface="Outfit"/>
              </a:rPr>
              <a:t>L'information est recollectée chaque fois qu'elle est nécessaire</a:t>
            </a:r>
            <a:r>
              <a:rPr lang="en-GB" sz="1000">
                <a:latin typeface="Outfit"/>
                <a:ea typeface="Outfit"/>
                <a:cs typeface="Outfit"/>
                <a:sym typeface="Outfit"/>
              </a:rPr>
              <a:t/>
            </a:r>
            <a:r>
              <a:rPr lang="en-GB" sz="1000">
                <a:latin typeface="Outfit"/>
                <a:ea typeface="Outfit"/>
                <a:cs typeface="Outfit"/>
                <a:sym typeface="Outfit"/>
              </a:rPr>
              <a:t/>
            </a:r>
            <a:endParaRPr sz="1100">
              <a:latin typeface="Outfit"/>
              <a:ea typeface="Outfit"/>
              <a:cs typeface="Outfit"/>
              <a:sym typeface="Outfit"/>
            </a:endParaRPr>
          </a:p>
        </p:txBody>
      </p:sp>
      <p:sp>
        <p:nvSpPr>
          <p:cNvPr id="648" name="Google Shape;648;p102"/>
          <p:cNvSpPr txBox="1"/>
          <p:nvPr/>
        </p:nvSpPr>
        <p:spPr>
          <a:xfrm>
            <a:off x="244724" y="2590343"/>
            <a:ext cx="2076600" cy="3387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GB" sz="1000">
                <a:latin typeface="Outfit"/>
                <a:ea typeface="Outfit"/>
                <a:cs typeface="Outfit"/>
                <a:sym typeface="Outfit"/>
              </a:rPr>
              <a:t>Verrouillage des fournisseurs</a:t>
            </a:r>
            <a:endParaRPr sz="1000">
              <a:latin typeface="Outfit"/>
              <a:ea typeface="Outfit"/>
              <a:cs typeface="Outfit"/>
              <a:sym typeface="Outfit"/>
            </a:endParaRPr>
          </a:p>
        </p:txBody>
      </p:sp>
      <p:sp>
        <p:nvSpPr>
          <p:cNvPr id="649" name="Google Shape;649;p102"/>
          <p:cNvSpPr txBox="1"/>
          <p:nvPr/>
        </p:nvSpPr>
        <p:spPr>
          <a:xfrm>
            <a:off x="865325" y="3507375"/>
            <a:ext cx="2904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rgbClr val="674EA7"/>
                </a:solidFill>
                <a:latin typeface="Outfit"/>
                <a:ea typeface="Outfit"/>
                <a:cs typeface="Outfit"/>
                <a:sym typeface="Outfit"/>
              </a:rPr>
              <a:t>Informations obsolètes</a:t>
            </a:r>
            <a:endParaRPr b="1" sz="1700">
              <a:solidFill>
                <a:srgbClr val="674EA7"/>
              </a:solidFill>
              <a:latin typeface="Outfit"/>
              <a:ea typeface="Outfit"/>
              <a:cs typeface="Outfit"/>
              <a:sym typeface="Outfit"/>
            </a:endParaRPr>
          </a:p>
        </p:txBody>
      </p:sp>
      <p:sp>
        <p:nvSpPr>
          <p:cNvPr id="650" name="Google Shape;650;p102"/>
          <p:cNvSpPr txBox="1"/>
          <p:nvPr/>
        </p:nvSpPr>
        <p:spPr>
          <a:xfrm>
            <a:off x="1750725" y="3913638"/>
            <a:ext cx="19248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000">
                <a:latin typeface="Outfit"/>
                <a:ea typeface="Outfit"/>
                <a:cs typeface="Outfit"/>
                <a:sym typeface="Outfit"/>
              </a:rPr>
              <a:t>Les informations dans les systèmes ne sont pas précises</a:t>
            </a:r>
            <a:endParaRPr sz="1000">
              <a:latin typeface="Outfit"/>
              <a:ea typeface="Outfit"/>
              <a:cs typeface="Outfit"/>
              <a:sym typeface="Outfit"/>
            </a:endParaRPr>
          </a:p>
        </p:txBody>
      </p:sp>
      <p:pic>
        <p:nvPicPr>
          <p:cNvPr id="651" name="Google Shape;651;p102"/>
          <p:cNvPicPr preferRelativeResize="0"/>
          <p:nvPr/>
        </p:nvPicPr>
        <p:blipFill>
          <a:blip r:embed="rId4">
            <a:alphaModFix/>
          </a:blip>
          <a:stretch>
            <a:fillRect/>
          </a:stretch>
        </p:blipFill>
        <p:spPr>
          <a:xfrm>
            <a:off x="2390294" y="2306238"/>
            <a:ext cx="448255" cy="415507"/>
          </a:xfrm>
          <a:prstGeom prst="rect">
            <a:avLst/>
          </a:prstGeom>
          <a:noFill/>
          <a:ln>
            <a:noFill/>
          </a:ln>
        </p:spPr>
      </p:pic>
      <p:sp>
        <p:nvSpPr>
          <p:cNvPr id="652" name="Google Shape;652;p102"/>
          <p:cNvSpPr txBox="1"/>
          <p:nvPr/>
        </p:nvSpPr>
        <p:spPr>
          <a:xfrm>
            <a:off x="5192600" y="3488625"/>
            <a:ext cx="1924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rgbClr val="674EA7"/>
                </a:solidFill>
                <a:latin typeface="Outfit"/>
                <a:ea typeface="Outfit"/>
                <a:cs typeface="Outfit"/>
                <a:sym typeface="Outfit"/>
              </a:rPr>
              <a:t>Silos restreints</a:t>
            </a:r>
            <a:endParaRPr b="1" sz="1700">
              <a:solidFill>
                <a:srgbClr val="674EA7"/>
              </a:solidFill>
              <a:latin typeface="Outfit"/>
              <a:ea typeface="Outfit"/>
              <a:cs typeface="Outfit"/>
              <a:sym typeface="Outfit"/>
            </a:endParaRPr>
          </a:p>
        </p:txBody>
      </p:sp>
      <p:pic>
        <p:nvPicPr>
          <p:cNvPr id="653" name="Google Shape;653;p102"/>
          <p:cNvPicPr preferRelativeResize="0"/>
          <p:nvPr/>
        </p:nvPicPr>
        <p:blipFill>
          <a:blip r:embed="rId5">
            <a:alphaModFix/>
          </a:blip>
          <a:stretch>
            <a:fillRect/>
          </a:stretch>
        </p:blipFill>
        <p:spPr>
          <a:xfrm>
            <a:off x="4874775" y="3524325"/>
            <a:ext cx="344076" cy="344076"/>
          </a:xfrm>
          <a:prstGeom prst="rect">
            <a:avLst/>
          </a:prstGeom>
          <a:noFill/>
          <a:ln>
            <a:noFill/>
          </a:ln>
        </p:spPr>
      </p:pic>
      <p:sp>
        <p:nvSpPr>
          <p:cNvPr id="654" name="Google Shape;654;p102"/>
          <p:cNvSpPr txBox="1"/>
          <p:nvPr/>
        </p:nvSpPr>
        <p:spPr>
          <a:xfrm>
            <a:off x="5192600" y="3837575"/>
            <a:ext cx="23457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000">
                <a:latin typeface="Outfit"/>
                <a:ea typeface="Outfit"/>
                <a:cs typeface="Outfit"/>
                <a:sym typeface="Outfit"/>
              </a:rPr>
              <a:t>Les données sont limitées à des individus</a:t>
            </a:r>
            <a:endParaRPr sz="1000">
              <a:latin typeface="Outfit"/>
              <a:ea typeface="Outfit"/>
              <a:cs typeface="Outfit"/>
              <a:sym typeface="Outfit"/>
            </a:endParaRPr>
          </a:p>
          <a:p>
            <a:pPr indent="0" lvl="0" marL="0" rtl="0" algn="l">
              <a:lnSpc>
                <a:spcPct val="150000"/>
              </a:lnSpc>
              <a:spcBef>
                <a:spcPts val="0"/>
              </a:spcBef>
              <a:spcAft>
                <a:spcPts val="0"/>
              </a:spcAft>
              <a:buNone/>
            </a:pPr>
            <a:r>
              <a:rPr lang="en-GB" sz="1000">
                <a:latin typeface="Outfit"/>
                <a:ea typeface="Outfit"/>
                <a:cs typeface="Outfit"/>
                <a:sym typeface="Outfit"/>
              </a:rPr>
              <a:t>systèmes verrouillés</a:t>
            </a:r>
            <a:endParaRPr sz="1000">
              <a:latin typeface="Outfit"/>
              <a:ea typeface="Outfit"/>
              <a:cs typeface="Outfit"/>
              <a:sym typeface="Outfit"/>
            </a:endParaRPr>
          </a:p>
        </p:txBody>
      </p:sp>
      <p:pic>
        <p:nvPicPr>
          <p:cNvPr id="655" name="Google Shape;655;p102"/>
          <p:cNvPicPr preferRelativeResize="0"/>
          <p:nvPr/>
        </p:nvPicPr>
        <p:blipFill>
          <a:blip r:embed="rId6">
            <a:alphaModFix/>
          </a:blip>
          <a:stretch>
            <a:fillRect/>
          </a:stretch>
        </p:blipFill>
        <p:spPr>
          <a:xfrm>
            <a:off x="3963786" y="1803901"/>
            <a:ext cx="355220" cy="355222"/>
          </a:xfrm>
          <a:prstGeom prst="rect">
            <a:avLst/>
          </a:prstGeom>
          <a:noFill/>
          <a:ln>
            <a:noFill/>
          </a:ln>
        </p:spPr>
      </p:pic>
      <p:pic>
        <p:nvPicPr>
          <p:cNvPr id="656" name="Google Shape;656;p102"/>
          <p:cNvPicPr preferRelativeResize="0"/>
          <p:nvPr/>
        </p:nvPicPr>
        <p:blipFill>
          <a:blip r:embed="rId7">
            <a:alphaModFix/>
          </a:blip>
          <a:stretch>
            <a:fillRect/>
          </a:stretch>
        </p:blipFill>
        <p:spPr>
          <a:xfrm>
            <a:off x="3957921" y="2718476"/>
            <a:ext cx="400724" cy="400724"/>
          </a:xfrm>
          <a:prstGeom prst="rect">
            <a:avLst/>
          </a:prstGeom>
          <a:noFill/>
          <a:ln>
            <a:noFill/>
          </a:ln>
        </p:spPr>
      </p:pic>
      <p:pic>
        <p:nvPicPr>
          <p:cNvPr id="657" name="Google Shape;657;p102"/>
          <p:cNvPicPr preferRelativeResize="0"/>
          <p:nvPr/>
        </p:nvPicPr>
        <p:blipFill>
          <a:blip r:embed="rId8">
            <a:alphaModFix/>
          </a:blip>
          <a:stretch>
            <a:fillRect/>
          </a:stretch>
        </p:blipFill>
        <p:spPr>
          <a:xfrm>
            <a:off x="4874771" y="2747301"/>
            <a:ext cx="343064" cy="343084"/>
          </a:xfrm>
          <a:prstGeom prst="rect">
            <a:avLst/>
          </a:prstGeom>
          <a:noFill/>
          <a:ln>
            <a:noFill/>
          </a:ln>
        </p:spPr>
      </p:pic>
      <p:pic>
        <p:nvPicPr>
          <p:cNvPr id="658" name="Google Shape;658;p102"/>
          <p:cNvPicPr preferRelativeResize="0"/>
          <p:nvPr/>
        </p:nvPicPr>
        <p:blipFill>
          <a:blip r:embed="rId9">
            <a:alphaModFix/>
          </a:blip>
          <a:stretch>
            <a:fillRect/>
          </a:stretch>
        </p:blipFill>
        <p:spPr>
          <a:xfrm>
            <a:off x="4832074" y="1803901"/>
            <a:ext cx="355220" cy="355222"/>
          </a:xfrm>
          <a:prstGeom prst="rect">
            <a:avLst/>
          </a:prstGeom>
          <a:noFill/>
          <a:ln>
            <a:noFill/>
          </a:ln>
        </p:spPr>
      </p:pic>
      <p:sp>
        <p:nvSpPr>
          <p:cNvPr id="659" name="Google Shape;659;p102"/>
          <p:cNvSpPr txBox="1"/>
          <p:nvPr/>
        </p:nvSpPr>
        <p:spPr>
          <a:xfrm>
            <a:off x="6667800" y="2315225"/>
            <a:ext cx="2655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rgbClr val="674EA7"/>
                </a:solidFill>
                <a:latin typeface="Outfit"/>
                <a:ea typeface="Outfit"/>
                <a:cs typeface="Outfit"/>
                <a:sym typeface="Outfit"/>
              </a:rPr>
              <a:t>Duplication des dossiers</a:t>
            </a:r>
            <a:endParaRPr b="1" sz="1700">
              <a:solidFill>
                <a:srgbClr val="674EA7"/>
              </a:solidFill>
              <a:latin typeface="Outfit"/>
              <a:ea typeface="Outfit"/>
              <a:cs typeface="Outfit"/>
              <a:sym typeface="Outfit"/>
            </a:endParaRPr>
          </a:p>
        </p:txBody>
      </p:sp>
      <p:sp>
        <p:nvSpPr>
          <p:cNvPr id="660" name="Google Shape;660;p102"/>
          <p:cNvSpPr txBox="1"/>
          <p:nvPr/>
        </p:nvSpPr>
        <p:spPr>
          <a:xfrm>
            <a:off x="5623825" y="947475"/>
            <a:ext cx="20514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1700">
                <a:solidFill>
                  <a:srgbClr val="674EA7"/>
                </a:solidFill>
                <a:latin typeface="Outfit"/>
                <a:ea typeface="Outfit"/>
                <a:cs typeface="Outfit"/>
                <a:sym typeface="Outfit"/>
              </a:rPr>
              <a:t>Fragmentation</a:t>
            </a:r>
            <a:endParaRPr b="1" sz="1700">
              <a:solidFill>
                <a:srgbClr val="674EA7"/>
              </a:solidFill>
              <a:latin typeface="Outfit"/>
              <a:ea typeface="Outfit"/>
              <a:cs typeface="Outfit"/>
              <a:sym typeface="Outfit"/>
            </a:endParaRPr>
          </a:p>
        </p:txBody>
      </p:sp>
      <p:sp>
        <p:nvSpPr>
          <p:cNvPr id="661" name="Google Shape;661;p102"/>
          <p:cNvSpPr txBox="1"/>
          <p:nvPr/>
        </p:nvSpPr>
        <p:spPr>
          <a:xfrm>
            <a:off x="6667800" y="2629050"/>
            <a:ext cx="23457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000">
                <a:latin typeface="Outfit"/>
                <a:ea typeface="Outfit"/>
                <a:cs typeface="Outfit"/>
                <a:sym typeface="Outfit"/>
              </a:rPr>
              <a:t>Multiples copies et pas de source unique de vérité - gaspillage d'argent et de temps !</a:t>
            </a:r>
            <a:endParaRPr sz="1000">
              <a:latin typeface="Outfit"/>
              <a:ea typeface="Outfit"/>
              <a:cs typeface="Outfit"/>
              <a:sym typeface="Outfit"/>
            </a:endParaRPr>
          </a:p>
        </p:txBody>
      </p:sp>
      <p:pic>
        <p:nvPicPr>
          <p:cNvPr id="662" name="Google Shape;662;p102"/>
          <p:cNvPicPr preferRelativeResize="0"/>
          <p:nvPr/>
        </p:nvPicPr>
        <p:blipFill>
          <a:blip r:embed="rId10">
            <a:alphaModFix/>
          </a:blip>
          <a:stretch>
            <a:fillRect/>
          </a:stretch>
        </p:blipFill>
        <p:spPr>
          <a:xfrm>
            <a:off x="6248300" y="2361925"/>
            <a:ext cx="415500" cy="415500"/>
          </a:xfrm>
          <a:prstGeom prst="rect">
            <a:avLst/>
          </a:prstGeom>
          <a:noFill/>
          <a:ln>
            <a:noFill/>
          </a:ln>
        </p:spPr>
      </p:pic>
      <p:pic>
        <p:nvPicPr>
          <p:cNvPr id="663" name="Google Shape;663;p102"/>
          <p:cNvPicPr preferRelativeResize="0"/>
          <p:nvPr/>
        </p:nvPicPr>
        <p:blipFill>
          <a:blip r:embed="rId11">
            <a:alphaModFix/>
          </a:blip>
          <a:stretch>
            <a:fillRect/>
          </a:stretch>
        </p:blipFill>
        <p:spPr>
          <a:xfrm>
            <a:off x="5411250" y="947475"/>
            <a:ext cx="521400" cy="521400"/>
          </a:xfrm>
          <a:prstGeom prst="rect">
            <a:avLst/>
          </a:prstGeom>
          <a:noFill/>
          <a:ln>
            <a:noFill/>
          </a:ln>
        </p:spPr>
      </p:pic>
      <p:sp>
        <p:nvSpPr>
          <p:cNvPr id="664" name="Google Shape;664;p102"/>
          <p:cNvSpPr txBox="1"/>
          <p:nvPr/>
        </p:nvSpPr>
        <p:spPr>
          <a:xfrm>
            <a:off x="6021749" y="1320575"/>
            <a:ext cx="24507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000">
                <a:latin typeface="Outfit"/>
                <a:ea typeface="Outfit"/>
                <a:cs typeface="Outfit"/>
                <a:sym typeface="Outfit"/>
              </a:rPr>
              <a:t>Fragmentation des données à travers diverses sources de données déconnectées</a:t>
            </a:r>
            <a:endParaRPr sz="1000">
              <a:latin typeface="Outfit"/>
              <a:ea typeface="Outfit"/>
              <a:cs typeface="Outfit"/>
              <a:sym typeface="Outfit"/>
            </a:endParaRPr>
          </a:p>
        </p:txBody>
      </p:sp>
      <p:pic>
        <p:nvPicPr>
          <p:cNvPr id="665" name="Google Shape;665;p102"/>
          <p:cNvPicPr preferRelativeResize="0"/>
          <p:nvPr/>
        </p:nvPicPr>
        <p:blipFill>
          <a:blip r:embed="rId12">
            <a:alphaModFix/>
          </a:blip>
          <a:stretch>
            <a:fillRect/>
          </a:stretch>
        </p:blipFill>
        <p:spPr>
          <a:xfrm>
            <a:off x="3120200" y="1023664"/>
            <a:ext cx="400724" cy="400724"/>
          </a:xfrm>
          <a:prstGeom prst="rect">
            <a:avLst/>
          </a:prstGeom>
          <a:noFill/>
          <a:ln>
            <a:noFill/>
          </a:ln>
        </p:spPr>
      </p:pic>
      <p:sp>
        <p:nvSpPr>
          <p:cNvPr id="666" name="Google Shape;666;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67" name="Google Shape;667;p102"/>
          <p:cNvSpPr txBox="1"/>
          <p:nvPr/>
        </p:nvSpPr>
        <p:spPr>
          <a:xfrm>
            <a:off x="81125" y="47394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800">
                <a:solidFill>
                  <a:srgbClr val="595959"/>
                </a:solidFill>
                <a:highlight>
                  <a:srgbClr val="FFFFFF"/>
                </a:highlight>
                <a:latin typeface="Zilla Slab Medium"/>
                <a:ea typeface="Zilla Slab Medium"/>
                <a:cs typeface="Zilla Slab Medium"/>
                <a:sym typeface="Zilla Slab Medium"/>
              </a:rPr>
              <a:t>Le contenu de cette présentation est sous licence CC BY-SA 4.0</a:t>
            </a:r>
            <a:endParaRPr i="1">
              <a:solidFill>
                <a:srgbClr val="595959"/>
              </a:solidFill>
              <a:latin typeface="Zilla Slab Medium"/>
              <a:ea typeface="Zilla Slab Medium"/>
              <a:cs typeface="Zilla Slab Medium"/>
              <a:sym typeface="Zilla Slab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73" name="Google Shape;673;p103"/>
          <p:cNvSpPr txBox="1"/>
          <p:nvPr/>
        </p:nvSpPr>
        <p:spPr>
          <a:xfrm>
            <a:off x="659425" y="1647350"/>
            <a:ext cx="3567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solidFill>
                  <a:schemeClr val="dk1"/>
                </a:solidFill>
                <a:latin typeface="Outfit"/>
                <a:ea typeface="Outfit"/>
                <a:cs typeface="Outfit"/>
                <a:sym typeface="Outfit"/>
              </a:rPr>
              <a:t>L'absence d'informations fiables entrave la livraison des services</a:t>
            </a:r>
            <a:r>
              <a:rPr b="1" lang="en-GB" sz="2800">
                <a:solidFill>
                  <a:srgbClr val="E06666"/>
                </a:solidFill>
                <a:latin typeface="Outfit"/>
                <a:ea typeface="Outfit"/>
                <a:cs typeface="Outfit"/>
                <a:sym typeface="Outfit"/>
              </a:rPr>
              <a:t/>
            </a:r>
            <a:r>
              <a:rPr b="1" lang="en-GB" sz="2800">
                <a:solidFill>
                  <a:schemeClr val="dk1"/>
                </a:solidFill>
                <a:latin typeface="Outfit"/>
                <a:ea typeface="Outfit"/>
                <a:cs typeface="Outfit"/>
                <a:sym typeface="Outfit"/>
              </a:rPr>
              <a:t/>
            </a:r>
            <a:endParaRPr b="1" sz="2800">
              <a:solidFill>
                <a:schemeClr val="dk1"/>
              </a:solidFill>
              <a:latin typeface="Outfit"/>
              <a:ea typeface="Outfit"/>
              <a:cs typeface="Outfit"/>
              <a:sym typeface="Outfit"/>
            </a:endParaRPr>
          </a:p>
        </p:txBody>
      </p:sp>
      <p:sp>
        <p:nvSpPr>
          <p:cNvPr id="674" name="Google Shape;674;p103"/>
          <p:cNvSpPr txBox="1"/>
          <p:nvPr/>
        </p:nvSpPr>
        <p:spPr>
          <a:xfrm>
            <a:off x="5556775" y="1647350"/>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solidFill>
                  <a:srgbClr val="E06666"/>
                </a:solidFill>
                <a:latin typeface="Outfit"/>
                <a:ea typeface="Outfit"/>
                <a:cs typeface="Outfit"/>
                <a:sym typeface="Outfit"/>
              </a:rPr>
              <a:t>L'innovation souffre lorsque le coût de la confiance est élevé</a:t>
            </a:r>
            <a:r>
              <a:rPr b="1" lang="en-GB" sz="2800">
                <a:solidFill>
                  <a:schemeClr val="dk1"/>
                </a:solidFill>
                <a:latin typeface="Outfit"/>
                <a:ea typeface="Outfit"/>
                <a:cs typeface="Outfit"/>
                <a:sym typeface="Outfit"/>
              </a:rPr>
              <a:t/>
            </a:r>
            <a:endParaRPr b="1" sz="2800">
              <a:solidFill>
                <a:schemeClr val="dk1"/>
              </a:solidFill>
              <a:latin typeface="Outfit"/>
              <a:ea typeface="Outfit"/>
              <a:cs typeface="Outfit"/>
              <a:sym typeface="Outfit"/>
            </a:endParaRPr>
          </a:p>
        </p:txBody>
      </p:sp>
      <p:pic>
        <p:nvPicPr>
          <p:cNvPr id="675" name="Google Shape;675;p103"/>
          <p:cNvPicPr preferRelativeResize="0"/>
          <p:nvPr/>
        </p:nvPicPr>
        <p:blipFill>
          <a:blip r:embed="rId3">
            <a:alphaModFix/>
          </a:blip>
          <a:stretch>
            <a:fillRect/>
          </a:stretch>
        </p:blipFill>
        <p:spPr>
          <a:xfrm>
            <a:off x="2740825" y="2882325"/>
            <a:ext cx="4378099" cy="2462675"/>
          </a:xfrm>
          <a:prstGeom prst="rect">
            <a:avLst/>
          </a:prstGeom>
          <a:noFill/>
          <a:ln>
            <a:noFill/>
          </a:ln>
        </p:spPr>
      </p:pic>
    </p:spTree>
  </p:cSld>
  <p:clrMapOvr>
    <a:masterClrMapping/>
  </p:clrMapOvr>
  <mc:AlternateContent>
    <mc:Choice Requires="p14">
      <p:transition spd="slow" p14:dur="1250">
        <p:p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9" name="Shape 679"/>
        <p:cNvGrpSpPr/>
        <p:nvPr/>
      </p:nvGrpSpPr>
      <p:grpSpPr>
        <a:xfrm>
          <a:off x="0" y="0"/>
          <a:ext cx="0" cy="0"/>
          <a:chOff x="0" y="0"/>
          <a:chExt cx="0" cy="0"/>
        </a:xfrm>
      </p:grpSpPr>
      <p:sp>
        <p:nvSpPr>
          <p:cNvPr id="680" name="Google Shape;680;p104"/>
          <p:cNvSpPr/>
          <p:nvPr/>
        </p:nvSpPr>
        <p:spPr>
          <a:xfrm>
            <a:off x="6704429" y="2782797"/>
            <a:ext cx="753900" cy="7539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1" name="Google Shape;681;p104"/>
          <p:cNvSpPr/>
          <p:nvPr/>
        </p:nvSpPr>
        <p:spPr>
          <a:xfrm>
            <a:off x="4277179" y="2080772"/>
            <a:ext cx="753900" cy="7539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2" name="Google Shape;682;p104"/>
          <p:cNvSpPr/>
          <p:nvPr/>
        </p:nvSpPr>
        <p:spPr>
          <a:xfrm>
            <a:off x="1871263" y="1599472"/>
            <a:ext cx="753900" cy="7539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3" name="Google Shape;683;p104"/>
          <p:cNvSpPr txBox="1"/>
          <p:nvPr>
            <p:ph idx="1" type="subTitle"/>
          </p:nvPr>
        </p:nvSpPr>
        <p:spPr>
          <a:xfrm>
            <a:off x="1049763" y="2251613"/>
            <a:ext cx="2462700" cy="4899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GB">
                <a:latin typeface="Outfit ExtraBold"/>
                <a:ea typeface="Outfit ExtraBold"/>
                <a:cs typeface="Outfit ExtraBold"/>
                <a:sym typeface="Outfit ExtraBold"/>
              </a:rPr>
              <a:t>Lisible par machine</a:t>
            </a:r>
            <a:endParaRPr>
              <a:latin typeface="Outfit ExtraBold"/>
              <a:ea typeface="Outfit ExtraBold"/>
              <a:cs typeface="Outfit ExtraBold"/>
              <a:sym typeface="Outfit ExtraBold"/>
            </a:endParaRPr>
          </a:p>
        </p:txBody>
      </p:sp>
      <p:sp>
        <p:nvSpPr>
          <p:cNvPr id="684" name="Google Shape;684;p104"/>
          <p:cNvSpPr txBox="1"/>
          <p:nvPr>
            <p:ph idx="5" type="subTitle"/>
          </p:nvPr>
        </p:nvSpPr>
        <p:spPr>
          <a:xfrm>
            <a:off x="3484357" y="2834663"/>
            <a:ext cx="2462700" cy="4899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GB">
                <a:latin typeface="Outfit ExtraBold"/>
                <a:ea typeface="Outfit ExtraBold"/>
                <a:cs typeface="Outfit ExtraBold"/>
                <a:sym typeface="Outfit ExtraBold"/>
              </a:rPr>
              <a:t>Signé numériquement</a:t>
            </a:r>
            <a:endParaRPr>
              <a:latin typeface="Outfit ExtraBold"/>
              <a:ea typeface="Outfit ExtraBold"/>
              <a:cs typeface="Outfit ExtraBold"/>
              <a:sym typeface="Outfit ExtraBold"/>
            </a:endParaRPr>
          </a:p>
        </p:txBody>
      </p:sp>
      <p:sp>
        <p:nvSpPr>
          <p:cNvPr id="685" name="Google Shape;685;p104"/>
          <p:cNvSpPr txBox="1"/>
          <p:nvPr>
            <p:ph idx="6" type="subTitle"/>
          </p:nvPr>
        </p:nvSpPr>
        <p:spPr>
          <a:xfrm>
            <a:off x="5850025" y="3475943"/>
            <a:ext cx="2462700" cy="75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latin typeface="Outfit ExtraBold"/>
              <a:ea typeface="Outfit ExtraBold"/>
              <a:cs typeface="Outfit ExtraBold"/>
              <a:sym typeface="Outfit ExtraBold"/>
            </a:endParaRPr>
          </a:p>
          <a:p>
            <a:pPr indent="0" lvl="0" marL="0" rtl="0" algn="ctr">
              <a:spcBef>
                <a:spcPts val="1200"/>
              </a:spcBef>
              <a:spcAft>
                <a:spcPts val="1200"/>
              </a:spcAft>
              <a:buNone/>
            </a:pPr>
            <a:r>
              <a:rPr lang="en-GB">
                <a:latin typeface="Outfit ExtraBold"/>
                <a:ea typeface="Outfit ExtraBold"/>
                <a:cs typeface="Outfit ExtraBold"/>
                <a:sym typeface="Outfit ExtraBold"/>
              </a:rPr>
              <a:t>Accessible via des API ouvertes</a:t>
            </a:r>
            <a:r>
              <a:rPr lang="en-GB">
                <a:latin typeface="Outfit ExtraBold"/>
                <a:ea typeface="Outfit ExtraBold"/>
                <a:cs typeface="Outfit ExtraBold"/>
                <a:sym typeface="Outfit ExtraBold"/>
              </a:rPr>
              <a:t/>
            </a:r>
            <a:endParaRPr>
              <a:latin typeface="Outfit ExtraBold"/>
              <a:ea typeface="Outfit ExtraBold"/>
              <a:cs typeface="Outfit ExtraBold"/>
              <a:sym typeface="Outfit ExtraBold"/>
            </a:endParaRPr>
          </a:p>
        </p:txBody>
      </p:sp>
      <p:sp>
        <p:nvSpPr>
          <p:cNvPr id="686" name="Google Shape;686;p104"/>
          <p:cNvSpPr txBox="1"/>
          <p:nvPr>
            <p:ph type="title"/>
          </p:nvPr>
        </p:nvSpPr>
        <p:spPr>
          <a:xfrm>
            <a:off x="812800" y="322500"/>
            <a:ext cx="770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GB">
                <a:latin typeface="Outfit"/>
                <a:ea typeface="Outfit"/>
                <a:cs typeface="Outfit"/>
                <a:sym typeface="Outfit"/>
              </a:rPr>
              <a:t>Les registres sont des sources vérifiables de vérité qui sont</a:t>
            </a:r>
            <a:r>
              <a:rPr b="1" lang="en-GB" u="sng">
                <a:solidFill>
                  <a:srgbClr val="250439"/>
                </a:solidFill>
                <a:latin typeface="Outfit"/>
                <a:ea typeface="Outfit"/>
                <a:cs typeface="Outfit"/>
                <a:sym typeface="Outfit"/>
              </a:rPr>
              <a:t/>
            </a:r>
            <a:r>
              <a:rPr lang="en-GB">
                <a:latin typeface="Outfit"/>
                <a:ea typeface="Outfit"/>
                <a:cs typeface="Outfit"/>
                <a:sym typeface="Outfit"/>
              </a:rPr>
              <a:t/>
            </a:r>
            <a:endParaRPr>
              <a:latin typeface="Outfit"/>
              <a:ea typeface="Outfit"/>
              <a:cs typeface="Outfit"/>
              <a:sym typeface="Outfit"/>
            </a:endParaRPr>
          </a:p>
          <a:p>
            <a:pPr indent="0" lvl="0" marL="0" rtl="0" algn="ctr">
              <a:spcBef>
                <a:spcPts val="0"/>
              </a:spcBef>
              <a:spcAft>
                <a:spcPts val="0"/>
              </a:spcAft>
              <a:buNone/>
            </a:pPr>
            <a:r>
              <a:t/>
            </a:r>
            <a:endParaRPr>
              <a:latin typeface="Outfit"/>
              <a:ea typeface="Outfit"/>
              <a:cs typeface="Outfit"/>
              <a:sym typeface="Outfit"/>
            </a:endParaRPr>
          </a:p>
        </p:txBody>
      </p:sp>
      <p:sp>
        <p:nvSpPr>
          <p:cNvPr id="687" name="Google Shape;687;p104"/>
          <p:cNvSpPr txBox="1"/>
          <p:nvPr/>
        </p:nvSpPr>
        <p:spPr>
          <a:xfrm>
            <a:off x="822125" y="4361117"/>
            <a:ext cx="7560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500">
                <a:solidFill>
                  <a:schemeClr val="dk1"/>
                </a:solidFill>
                <a:latin typeface="Outfit"/>
                <a:ea typeface="Outfit"/>
                <a:cs typeface="Outfit"/>
                <a:sym typeface="Outfit"/>
              </a:rPr>
              <a:t>………...destinées à créer la confiance dans l'écosystème</a:t>
            </a:r>
            <a:r>
              <a:rPr b="1" lang="en-GB" sz="2500" u="sng">
                <a:solidFill>
                  <a:schemeClr val="dk1"/>
                </a:solidFill>
                <a:latin typeface="Outfit"/>
                <a:ea typeface="Outfit"/>
                <a:cs typeface="Outfit"/>
                <a:sym typeface="Outfit"/>
              </a:rPr>
              <a:t/>
            </a:r>
            <a:r>
              <a:rPr lang="en-GB" sz="2500">
                <a:solidFill>
                  <a:schemeClr val="dk1"/>
                </a:solidFill>
                <a:latin typeface="Outfit"/>
                <a:ea typeface="Outfit"/>
                <a:cs typeface="Outfit"/>
                <a:sym typeface="Outfit"/>
              </a:rPr>
              <a:t/>
            </a:r>
            <a:endParaRPr sz="2500">
              <a:solidFill>
                <a:schemeClr val="dk1"/>
              </a:solidFill>
              <a:latin typeface="Outfit"/>
              <a:ea typeface="Outfit"/>
              <a:cs typeface="Outfit"/>
              <a:sym typeface="Outfit"/>
            </a:endParaRPr>
          </a:p>
        </p:txBody>
      </p:sp>
      <p:pic>
        <p:nvPicPr>
          <p:cNvPr id="688" name="Google Shape;688;p104"/>
          <p:cNvPicPr preferRelativeResize="0"/>
          <p:nvPr/>
        </p:nvPicPr>
        <p:blipFill rotWithShape="1">
          <a:blip r:embed="rId3">
            <a:alphaModFix amt="6000"/>
          </a:blip>
          <a:srcRect b="0" l="0" r="52615" t="0"/>
          <a:stretch/>
        </p:blipFill>
        <p:spPr>
          <a:xfrm>
            <a:off x="3720800" y="1412025"/>
            <a:ext cx="1989801" cy="1912550"/>
          </a:xfrm>
          <a:prstGeom prst="rect">
            <a:avLst/>
          </a:prstGeom>
          <a:noFill/>
          <a:ln>
            <a:noFill/>
          </a:ln>
        </p:spPr>
      </p:pic>
      <p:pic>
        <p:nvPicPr>
          <p:cNvPr id="689" name="Google Shape;689;p104"/>
          <p:cNvPicPr preferRelativeResize="0"/>
          <p:nvPr/>
        </p:nvPicPr>
        <p:blipFill rotWithShape="1">
          <a:blip r:embed="rId4">
            <a:alphaModFix amt="9000"/>
          </a:blip>
          <a:srcRect b="0" l="28840" r="0" t="0"/>
          <a:stretch/>
        </p:blipFill>
        <p:spPr>
          <a:xfrm>
            <a:off x="1196775" y="1047075"/>
            <a:ext cx="2134925" cy="1694450"/>
          </a:xfrm>
          <a:prstGeom prst="rect">
            <a:avLst/>
          </a:prstGeom>
          <a:noFill/>
          <a:ln>
            <a:noFill/>
          </a:ln>
        </p:spPr>
      </p:pic>
      <p:pic>
        <p:nvPicPr>
          <p:cNvPr id="690" name="Google Shape;690;p104"/>
          <p:cNvPicPr preferRelativeResize="0"/>
          <p:nvPr/>
        </p:nvPicPr>
        <p:blipFill rotWithShape="1">
          <a:blip r:embed="rId5">
            <a:alphaModFix amt="5000"/>
          </a:blip>
          <a:srcRect b="21287" l="28947" r="29829" t="8801"/>
          <a:stretch/>
        </p:blipFill>
        <p:spPr>
          <a:xfrm>
            <a:off x="5947050" y="2353375"/>
            <a:ext cx="2266025" cy="1912551"/>
          </a:xfrm>
          <a:prstGeom prst="rect">
            <a:avLst/>
          </a:prstGeom>
          <a:noFill/>
          <a:ln>
            <a:noFill/>
          </a:ln>
        </p:spPr>
      </p:pic>
      <p:pic>
        <p:nvPicPr>
          <p:cNvPr id="691" name="Google Shape;691;p104"/>
          <p:cNvPicPr preferRelativeResize="0"/>
          <p:nvPr/>
        </p:nvPicPr>
        <p:blipFill>
          <a:blip r:embed="rId6">
            <a:alphaModFix/>
          </a:blip>
          <a:stretch>
            <a:fillRect/>
          </a:stretch>
        </p:blipFill>
        <p:spPr>
          <a:xfrm>
            <a:off x="6704433" y="2739395"/>
            <a:ext cx="837808" cy="840725"/>
          </a:xfrm>
          <a:prstGeom prst="rect">
            <a:avLst/>
          </a:prstGeom>
          <a:noFill/>
          <a:ln>
            <a:noFill/>
          </a:ln>
        </p:spPr>
      </p:pic>
      <p:pic>
        <p:nvPicPr>
          <p:cNvPr id="692" name="Google Shape;692;p104"/>
          <p:cNvPicPr preferRelativeResize="0"/>
          <p:nvPr/>
        </p:nvPicPr>
        <p:blipFill>
          <a:blip r:embed="rId7">
            <a:alphaModFix/>
          </a:blip>
          <a:stretch>
            <a:fillRect/>
          </a:stretch>
        </p:blipFill>
        <p:spPr>
          <a:xfrm>
            <a:off x="1862221" y="1556070"/>
            <a:ext cx="837808" cy="840725"/>
          </a:xfrm>
          <a:prstGeom prst="rect">
            <a:avLst/>
          </a:prstGeom>
          <a:noFill/>
          <a:ln>
            <a:noFill/>
          </a:ln>
        </p:spPr>
      </p:pic>
      <p:pic>
        <p:nvPicPr>
          <p:cNvPr id="693" name="Google Shape;693;p104"/>
          <p:cNvPicPr preferRelativeResize="0"/>
          <p:nvPr/>
        </p:nvPicPr>
        <p:blipFill>
          <a:blip r:embed="rId8">
            <a:alphaModFix/>
          </a:blip>
          <a:stretch>
            <a:fillRect/>
          </a:stretch>
        </p:blipFill>
        <p:spPr>
          <a:xfrm>
            <a:off x="4245900" y="2037362"/>
            <a:ext cx="837808" cy="840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97" name="Shape 697"/>
        <p:cNvGrpSpPr/>
        <p:nvPr/>
      </p:nvGrpSpPr>
      <p:grpSpPr>
        <a:xfrm>
          <a:off x="0" y="0"/>
          <a:ext cx="0" cy="0"/>
          <a:chOff x="0" y="0"/>
          <a:chExt cx="0" cy="0"/>
        </a:xfrm>
      </p:grpSpPr>
      <p:sp>
        <p:nvSpPr>
          <p:cNvPr id="698" name="Google Shape;698;p105"/>
          <p:cNvSpPr/>
          <p:nvPr/>
        </p:nvSpPr>
        <p:spPr>
          <a:xfrm>
            <a:off x="6781088" y="4113977"/>
            <a:ext cx="839100" cy="8391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9" name="Google Shape;699;p105"/>
          <p:cNvSpPr/>
          <p:nvPr/>
        </p:nvSpPr>
        <p:spPr>
          <a:xfrm>
            <a:off x="3352088" y="4113977"/>
            <a:ext cx="839100" cy="8391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0" name="Google Shape;700;p105"/>
          <p:cNvSpPr txBox="1"/>
          <p:nvPr/>
        </p:nvSpPr>
        <p:spPr>
          <a:xfrm>
            <a:off x="318550" y="1473325"/>
            <a:ext cx="26082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solidFill>
                  <a:schemeClr val="dk1"/>
                </a:solidFill>
                <a:latin typeface="Outfit"/>
                <a:ea typeface="Outfit"/>
                <a:cs typeface="Outfit"/>
                <a:sym typeface="Outfit"/>
              </a:rPr>
              <a:t>Les registres transforment</a:t>
            </a:r>
            <a:endParaRPr b="1" sz="2500">
              <a:solidFill>
                <a:schemeClr val="dk1"/>
              </a:solidFill>
              <a:latin typeface="Outfit"/>
              <a:ea typeface="Outfit"/>
              <a:cs typeface="Outfit"/>
              <a:sym typeface="Outfit"/>
            </a:endParaRPr>
          </a:p>
          <a:p>
            <a:pPr indent="0" lvl="0" marL="0" rtl="0" algn="l">
              <a:spcBef>
                <a:spcPts val="0"/>
              </a:spcBef>
              <a:spcAft>
                <a:spcPts val="0"/>
              </a:spcAft>
              <a:buNone/>
            </a:pPr>
            <a:r>
              <a:rPr b="1" lang="en-GB" sz="2500">
                <a:solidFill>
                  <a:srgbClr val="FF0000"/>
                </a:solidFill>
                <a:latin typeface="Outfit"/>
                <a:ea typeface="Outfit"/>
                <a:cs typeface="Outfit"/>
                <a:sym typeface="Outfit"/>
              </a:rPr>
              <a:t>les bases de données en</a:t>
            </a:r>
            <a:r>
              <a:rPr b="1" lang="en-GB" sz="2500">
                <a:solidFill>
                  <a:schemeClr val="dk1"/>
                </a:solidFill>
                <a:latin typeface="Outfit"/>
                <a:ea typeface="Outfit"/>
                <a:cs typeface="Outfit"/>
                <a:sym typeface="Outfit"/>
              </a:rPr>
              <a:t/>
            </a:r>
            <a:endParaRPr b="1" sz="2500">
              <a:solidFill>
                <a:schemeClr val="dk1"/>
              </a:solidFill>
              <a:latin typeface="Outfit"/>
              <a:ea typeface="Outfit"/>
              <a:cs typeface="Outfit"/>
              <a:sym typeface="Outfit"/>
            </a:endParaRPr>
          </a:p>
          <a:p>
            <a:pPr indent="0" lvl="0" marL="0" rtl="0" algn="l">
              <a:spcBef>
                <a:spcPts val="0"/>
              </a:spcBef>
              <a:spcAft>
                <a:spcPts val="0"/>
              </a:spcAft>
              <a:buNone/>
            </a:pPr>
            <a:r>
              <a:rPr b="1" lang="en-GB" sz="2500">
                <a:solidFill>
                  <a:srgbClr val="058554"/>
                </a:solidFill>
                <a:latin typeface="Outfit"/>
                <a:ea typeface="Outfit"/>
                <a:cs typeface="Outfit"/>
                <a:sym typeface="Outfit"/>
              </a:rPr>
              <a:t>infrastructure réutilisable</a:t>
            </a:r>
            <a:r>
              <a:rPr b="1" lang="en-GB" sz="2500">
                <a:solidFill>
                  <a:srgbClr val="058554"/>
                </a:solidFill>
                <a:latin typeface="Outfit"/>
                <a:ea typeface="Outfit"/>
                <a:cs typeface="Outfit"/>
                <a:sym typeface="Outfit"/>
              </a:rPr>
              <a:t/>
            </a:r>
            <a:endParaRPr b="1" sz="2500">
              <a:solidFill>
                <a:srgbClr val="058554"/>
              </a:solidFill>
              <a:latin typeface="Outfit"/>
              <a:ea typeface="Outfit"/>
              <a:cs typeface="Outfit"/>
              <a:sym typeface="Outfit"/>
            </a:endParaRPr>
          </a:p>
          <a:p>
            <a:pPr indent="0" lvl="0" marL="0" rtl="0" algn="l">
              <a:spcBef>
                <a:spcPts val="0"/>
              </a:spcBef>
              <a:spcAft>
                <a:spcPts val="0"/>
              </a:spcAft>
              <a:buNone/>
            </a:pPr>
            <a:r>
              <a:rPr b="1" lang="en-GB" sz="2500">
                <a:solidFill>
                  <a:schemeClr val="dk1"/>
                </a:solidFill>
                <a:latin typeface="Outfit"/>
                <a:ea typeface="Outfit"/>
                <a:cs typeface="Outfit"/>
                <a:sym typeface="Outfit"/>
              </a:rPr>
              <a:t>assurant qu'elle</a:t>
            </a:r>
            <a:endParaRPr b="1" sz="2500">
              <a:solidFill>
                <a:schemeClr val="dk1"/>
              </a:solidFill>
              <a:latin typeface="Outfit"/>
              <a:ea typeface="Outfit"/>
              <a:cs typeface="Outfit"/>
              <a:sym typeface="Outfit"/>
            </a:endParaRPr>
          </a:p>
          <a:p>
            <a:pPr indent="0" lvl="0" marL="0" rtl="0" algn="l">
              <a:spcBef>
                <a:spcPts val="0"/>
              </a:spcBef>
              <a:spcAft>
                <a:spcPts val="0"/>
              </a:spcAft>
              <a:buNone/>
            </a:pPr>
            <a:r>
              <a:rPr b="1" lang="en-GB" sz="2500">
                <a:solidFill>
                  <a:schemeClr val="dk1"/>
                </a:solidFill>
                <a:latin typeface="Outfit"/>
                <a:ea typeface="Outfit"/>
                <a:cs typeface="Outfit"/>
                <a:sym typeface="Outfit"/>
              </a:rPr>
              <a:t>reste à jour</a:t>
            </a:r>
            <a:endParaRPr b="1" sz="2500">
              <a:solidFill>
                <a:schemeClr val="dk1"/>
              </a:solidFill>
              <a:latin typeface="Outfit"/>
              <a:ea typeface="Outfit"/>
              <a:cs typeface="Outfit"/>
              <a:sym typeface="Outfit"/>
            </a:endParaRPr>
          </a:p>
        </p:txBody>
      </p:sp>
      <p:sp>
        <p:nvSpPr>
          <p:cNvPr id="701" name="Google Shape;701;p105"/>
          <p:cNvSpPr/>
          <p:nvPr/>
        </p:nvSpPr>
        <p:spPr>
          <a:xfrm>
            <a:off x="3694125" y="2921399"/>
            <a:ext cx="1474800" cy="1586700"/>
          </a:xfrm>
          <a:prstGeom prst="can">
            <a:avLst>
              <a:gd fmla="val 25000"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utfit"/>
              <a:ea typeface="Outfit"/>
              <a:cs typeface="Outfit"/>
              <a:sym typeface="Outfit"/>
            </a:endParaRPr>
          </a:p>
        </p:txBody>
      </p:sp>
      <p:sp>
        <p:nvSpPr>
          <p:cNvPr id="702" name="Google Shape;702;p105"/>
          <p:cNvSpPr/>
          <p:nvPr/>
        </p:nvSpPr>
        <p:spPr>
          <a:xfrm>
            <a:off x="7120500" y="2930524"/>
            <a:ext cx="1474800" cy="1586700"/>
          </a:xfrm>
          <a:prstGeom prst="can">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utfit"/>
              <a:ea typeface="Outfit"/>
              <a:cs typeface="Outfit"/>
              <a:sym typeface="Outfit"/>
            </a:endParaRPr>
          </a:p>
        </p:txBody>
      </p:sp>
      <p:cxnSp>
        <p:nvCxnSpPr>
          <p:cNvPr id="703" name="Google Shape;703;p105"/>
          <p:cNvCxnSpPr/>
          <p:nvPr/>
        </p:nvCxnSpPr>
        <p:spPr>
          <a:xfrm>
            <a:off x="7272600" y="2507125"/>
            <a:ext cx="191400" cy="310200"/>
          </a:xfrm>
          <a:prstGeom prst="straightConnector1">
            <a:avLst/>
          </a:prstGeom>
          <a:noFill/>
          <a:ln cap="flat" cmpd="sng" w="9525">
            <a:solidFill>
              <a:schemeClr val="dk1"/>
            </a:solidFill>
            <a:prstDash val="solid"/>
            <a:round/>
            <a:headEnd len="med" w="med" type="triangle"/>
            <a:tailEnd len="med" w="med" type="none"/>
          </a:ln>
        </p:spPr>
      </p:cxnSp>
      <p:cxnSp>
        <p:nvCxnSpPr>
          <p:cNvPr id="704" name="Google Shape;704;p105"/>
          <p:cNvCxnSpPr>
            <a:stCxn id="705" idx="2"/>
          </p:cNvCxnSpPr>
          <p:nvPr/>
        </p:nvCxnSpPr>
        <p:spPr>
          <a:xfrm flipH="1">
            <a:off x="8040225" y="1515824"/>
            <a:ext cx="253800" cy="1250400"/>
          </a:xfrm>
          <a:prstGeom prst="straightConnector1">
            <a:avLst/>
          </a:prstGeom>
          <a:noFill/>
          <a:ln cap="flat" cmpd="sng" w="9525">
            <a:solidFill>
              <a:schemeClr val="dk1"/>
            </a:solidFill>
            <a:prstDash val="solid"/>
            <a:round/>
            <a:headEnd len="med" w="med" type="triangle"/>
            <a:tailEnd len="med" w="med" type="none"/>
          </a:ln>
        </p:spPr>
      </p:cxnSp>
      <p:cxnSp>
        <p:nvCxnSpPr>
          <p:cNvPr id="706" name="Google Shape;706;p105"/>
          <p:cNvCxnSpPr>
            <a:stCxn id="705" idx="1"/>
          </p:cNvCxnSpPr>
          <p:nvPr/>
        </p:nvCxnSpPr>
        <p:spPr>
          <a:xfrm flipH="1">
            <a:off x="7272588" y="1068424"/>
            <a:ext cx="521400" cy="497400"/>
          </a:xfrm>
          <a:prstGeom prst="straightConnector1">
            <a:avLst/>
          </a:prstGeom>
          <a:noFill/>
          <a:ln cap="flat" cmpd="sng" w="9525">
            <a:solidFill>
              <a:schemeClr val="dk1"/>
            </a:solidFill>
            <a:prstDash val="solid"/>
            <a:round/>
            <a:headEnd len="med" w="med" type="triangle"/>
            <a:tailEnd len="med" w="med" type="none"/>
          </a:ln>
        </p:spPr>
      </p:cxnSp>
      <p:sp>
        <p:nvSpPr>
          <p:cNvPr id="707" name="Google Shape;707;p105"/>
          <p:cNvSpPr txBox="1"/>
          <p:nvPr/>
        </p:nvSpPr>
        <p:spPr>
          <a:xfrm>
            <a:off x="3974175" y="3582025"/>
            <a:ext cx="10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Outfit"/>
                <a:ea typeface="Outfit"/>
                <a:cs typeface="Outfit"/>
                <a:sym typeface="Outfit"/>
              </a:rPr>
              <a:t>Base de données</a:t>
            </a:r>
            <a:endParaRPr b="1">
              <a:latin typeface="Outfit"/>
              <a:ea typeface="Outfit"/>
              <a:cs typeface="Outfit"/>
              <a:sym typeface="Outfit"/>
            </a:endParaRPr>
          </a:p>
        </p:txBody>
      </p:sp>
      <p:sp>
        <p:nvSpPr>
          <p:cNvPr id="708" name="Google Shape;708;p105"/>
          <p:cNvSpPr txBox="1"/>
          <p:nvPr/>
        </p:nvSpPr>
        <p:spPr>
          <a:xfrm>
            <a:off x="7224150" y="3191475"/>
            <a:ext cx="12675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Outfit"/>
              <a:ea typeface="Outfit"/>
              <a:cs typeface="Outfit"/>
              <a:sym typeface="Outfit"/>
            </a:endParaRPr>
          </a:p>
          <a:p>
            <a:pPr indent="0" lvl="0" marL="0" rtl="0" algn="ctr">
              <a:spcBef>
                <a:spcPts val="0"/>
              </a:spcBef>
              <a:spcAft>
                <a:spcPts val="0"/>
              </a:spcAft>
              <a:buNone/>
            </a:pPr>
            <a:r>
              <a:rPr b="1" lang="en-GB">
                <a:latin typeface="Outfit"/>
                <a:ea typeface="Outfit"/>
                <a:cs typeface="Outfit"/>
                <a:sym typeface="Outfit"/>
              </a:rPr>
              <a:t>Registre</a:t>
            </a:r>
            <a:endParaRPr b="1">
              <a:latin typeface="Outfit"/>
              <a:ea typeface="Outfit"/>
              <a:cs typeface="Outfit"/>
              <a:sym typeface="Outfit"/>
            </a:endParaRPr>
          </a:p>
          <a:p>
            <a:pPr indent="0" lvl="0" marL="0" rtl="0" algn="ctr">
              <a:spcBef>
                <a:spcPts val="0"/>
              </a:spcBef>
              <a:spcAft>
                <a:spcPts val="0"/>
              </a:spcAft>
              <a:buNone/>
            </a:pPr>
            <a:r>
              <a:t/>
            </a:r>
            <a:endParaRPr sz="1000">
              <a:latin typeface="Outfit"/>
              <a:ea typeface="Outfit"/>
              <a:cs typeface="Outfit"/>
              <a:sym typeface="Outfit"/>
            </a:endParaRPr>
          </a:p>
          <a:p>
            <a:pPr indent="0" lvl="0" marL="0" rtl="0" algn="ctr">
              <a:spcBef>
                <a:spcPts val="0"/>
              </a:spcBef>
              <a:spcAft>
                <a:spcPts val="0"/>
              </a:spcAft>
              <a:buNone/>
            </a:pPr>
            <a:r>
              <a:rPr lang="en-GB" sz="1000">
                <a:latin typeface="Outfit"/>
                <a:ea typeface="Outfit"/>
                <a:cs typeface="Outfit"/>
                <a:sym typeface="Outfit"/>
              </a:rPr>
              <a:t>Signé numériquement ; Lisible par machine</a:t>
            </a:r>
            <a:endParaRPr sz="1000">
              <a:latin typeface="Outfit"/>
              <a:ea typeface="Outfit"/>
              <a:cs typeface="Outfit"/>
              <a:sym typeface="Outfit"/>
            </a:endParaRPr>
          </a:p>
          <a:p>
            <a:pPr indent="0" lvl="0" marL="0" rtl="0" algn="ctr">
              <a:spcBef>
                <a:spcPts val="0"/>
              </a:spcBef>
              <a:spcAft>
                <a:spcPts val="0"/>
              </a:spcAft>
              <a:buNone/>
            </a:pPr>
            <a:r>
              <a:rPr lang="en-GB" sz="1000">
                <a:latin typeface="Outfit"/>
                <a:ea typeface="Outfit"/>
                <a:cs typeface="Outfit"/>
                <a:sym typeface="Outfit"/>
              </a:rPr>
              <a:t>Données</a:t>
            </a:r>
            <a:endParaRPr sz="1000">
              <a:latin typeface="Outfit"/>
              <a:ea typeface="Outfit"/>
              <a:cs typeface="Outfit"/>
              <a:sym typeface="Outfit"/>
            </a:endParaRPr>
          </a:p>
          <a:p>
            <a:pPr indent="0" lvl="0" marL="0" rtl="0" algn="l">
              <a:spcBef>
                <a:spcPts val="0"/>
              </a:spcBef>
              <a:spcAft>
                <a:spcPts val="0"/>
              </a:spcAft>
              <a:buNone/>
            </a:pPr>
            <a:r>
              <a:t/>
            </a:r>
            <a:endParaRPr sz="1000"/>
          </a:p>
        </p:txBody>
      </p:sp>
      <p:sp>
        <p:nvSpPr>
          <p:cNvPr id="709" name="Google Shape;709;p105"/>
          <p:cNvSpPr txBox="1"/>
          <p:nvPr/>
        </p:nvSpPr>
        <p:spPr>
          <a:xfrm>
            <a:off x="7120500" y="2136800"/>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chemeClr val="dk1"/>
                </a:solidFill>
                <a:latin typeface="Outfit"/>
                <a:ea typeface="Outfit"/>
                <a:cs typeface="Outfit"/>
                <a:sym typeface="Outfit"/>
              </a:rPr>
              <a:t>+ API ouvertes</a:t>
            </a:r>
            <a:endParaRPr b="1">
              <a:solidFill>
                <a:schemeClr val="dk1"/>
              </a:solidFill>
              <a:latin typeface="Outfit"/>
              <a:ea typeface="Outfit"/>
              <a:cs typeface="Outfit"/>
              <a:sym typeface="Outfit"/>
            </a:endParaRPr>
          </a:p>
        </p:txBody>
      </p:sp>
      <p:cxnSp>
        <p:nvCxnSpPr>
          <p:cNvPr id="710" name="Google Shape;710;p105"/>
          <p:cNvCxnSpPr/>
          <p:nvPr/>
        </p:nvCxnSpPr>
        <p:spPr>
          <a:xfrm>
            <a:off x="3894475" y="1916425"/>
            <a:ext cx="412800" cy="839100"/>
          </a:xfrm>
          <a:prstGeom prst="straightConnector1">
            <a:avLst/>
          </a:prstGeom>
          <a:noFill/>
          <a:ln cap="flat" cmpd="sng" w="9525">
            <a:solidFill>
              <a:schemeClr val="dk1"/>
            </a:solidFill>
            <a:prstDash val="solid"/>
            <a:round/>
            <a:headEnd len="med" w="med" type="triangle"/>
            <a:tailEnd len="med" w="med" type="none"/>
          </a:ln>
        </p:spPr>
      </p:cxnSp>
      <p:pic>
        <p:nvPicPr>
          <p:cNvPr id="711" name="Google Shape;711;p105"/>
          <p:cNvPicPr preferRelativeResize="0"/>
          <p:nvPr/>
        </p:nvPicPr>
        <p:blipFill>
          <a:blip r:embed="rId3">
            <a:alphaModFix/>
          </a:blip>
          <a:stretch>
            <a:fillRect/>
          </a:stretch>
        </p:blipFill>
        <p:spPr>
          <a:xfrm>
            <a:off x="3911425" y="2148713"/>
            <a:ext cx="314851" cy="314851"/>
          </a:xfrm>
          <a:prstGeom prst="rect">
            <a:avLst/>
          </a:prstGeom>
          <a:noFill/>
          <a:ln>
            <a:noFill/>
          </a:ln>
        </p:spPr>
      </p:pic>
      <p:cxnSp>
        <p:nvCxnSpPr>
          <p:cNvPr id="712" name="Google Shape;712;p105"/>
          <p:cNvCxnSpPr/>
          <p:nvPr/>
        </p:nvCxnSpPr>
        <p:spPr>
          <a:xfrm flipH="1">
            <a:off x="4513100" y="1841750"/>
            <a:ext cx="407700" cy="928800"/>
          </a:xfrm>
          <a:prstGeom prst="straightConnector1">
            <a:avLst/>
          </a:prstGeom>
          <a:noFill/>
          <a:ln cap="flat" cmpd="sng" w="9525">
            <a:solidFill>
              <a:schemeClr val="dk1"/>
            </a:solidFill>
            <a:prstDash val="solid"/>
            <a:round/>
            <a:headEnd len="med" w="med" type="triangle"/>
            <a:tailEnd len="med" w="med" type="none"/>
          </a:ln>
        </p:spPr>
      </p:cxnSp>
      <p:pic>
        <p:nvPicPr>
          <p:cNvPr id="713" name="Google Shape;713;p105"/>
          <p:cNvPicPr preferRelativeResize="0"/>
          <p:nvPr/>
        </p:nvPicPr>
        <p:blipFill>
          <a:blip r:embed="rId3">
            <a:alphaModFix/>
          </a:blip>
          <a:stretch>
            <a:fillRect/>
          </a:stretch>
        </p:blipFill>
        <p:spPr>
          <a:xfrm>
            <a:off x="4540475" y="2148713"/>
            <a:ext cx="314851" cy="314851"/>
          </a:xfrm>
          <a:prstGeom prst="rect">
            <a:avLst/>
          </a:prstGeom>
          <a:noFill/>
          <a:ln>
            <a:noFill/>
          </a:ln>
        </p:spPr>
      </p:pic>
      <p:pic>
        <p:nvPicPr>
          <p:cNvPr id="714" name="Google Shape;714;p105"/>
          <p:cNvPicPr preferRelativeResize="0"/>
          <p:nvPr/>
        </p:nvPicPr>
        <p:blipFill rotWithShape="1">
          <a:blip r:embed="rId4">
            <a:alphaModFix/>
          </a:blip>
          <a:srcRect b="0" l="27447" r="26775" t="0"/>
          <a:stretch/>
        </p:blipFill>
        <p:spPr>
          <a:xfrm>
            <a:off x="3393700" y="3982225"/>
            <a:ext cx="755870" cy="928800"/>
          </a:xfrm>
          <a:prstGeom prst="rect">
            <a:avLst/>
          </a:prstGeom>
          <a:noFill/>
          <a:ln>
            <a:noFill/>
          </a:ln>
        </p:spPr>
      </p:pic>
      <p:pic>
        <p:nvPicPr>
          <p:cNvPr id="715" name="Google Shape;715;p105"/>
          <p:cNvPicPr preferRelativeResize="0"/>
          <p:nvPr/>
        </p:nvPicPr>
        <p:blipFill rotWithShape="1">
          <a:blip r:embed="rId4">
            <a:alphaModFix/>
          </a:blip>
          <a:srcRect b="0" l="27447" r="26775" t="0"/>
          <a:stretch/>
        </p:blipFill>
        <p:spPr>
          <a:xfrm>
            <a:off x="6822700" y="3982225"/>
            <a:ext cx="755870" cy="928800"/>
          </a:xfrm>
          <a:prstGeom prst="rect">
            <a:avLst/>
          </a:prstGeom>
          <a:noFill/>
          <a:ln>
            <a:noFill/>
          </a:ln>
        </p:spPr>
      </p:pic>
      <p:pic>
        <p:nvPicPr>
          <p:cNvPr id="705" name="Google Shape;705;p105"/>
          <p:cNvPicPr preferRelativeResize="0"/>
          <p:nvPr/>
        </p:nvPicPr>
        <p:blipFill rotWithShape="1">
          <a:blip r:embed="rId5">
            <a:alphaModFix/>
          </a:blip>
          <a:srcRect b="26707" l="35521" r="34345" t="25360"/>
          <a:stretch/>
        </p:blipFill>
        <p:spPr>
          <a:xfrm>
            <a:off x="7793988" y="621025"/>
            <a:ext cx="1000075" cy="894799"/>
          </a:xfrm>
          <a:prstGeom prst="rect">
            <a:avLst/>
          </a:prstGeom>
          <a:noFill/>
          <a:ln>
            <a:noFill/>
          </a:ln>
        </p:spPr>
      </p:pic>
      <p:pic>
        <p:nvPicPr>
          <p:cNvPr id="716" name="Google Shape;716;p105"/>
          <p:cNvPicPr preferRelativeResize="0"/>
          <p:nvPr/>
        </p:nvPicPr>
        <p:blipFill>
          <a:blip r:embed="rId5">
            <a:alphaModFix/>
          </a:blip>
          <a:stretch>
            <a:fillRect/>
          </a:stretch>
        </p:blipFill>
        <p:spPr>
          <a:xfrm>
            <a:off x="3293625" y="492175"/>
            <a:ext cx="3318744" cy="1866799"/>
          </a:xfrm>
          <a:prstGeom prst="rect">
            <a:avLst/>
          </a:prstGeom>
          <a:noFill/>
          <a:ln>
            <a:noFill/>
          </a:ln>
        </p:spPr>
      </p:pic>
      <p:pic>
        <p:nvPicPr>
          <p:cNvPr id="717" name="Google Shape;717;p105"/>
          <p:cNvPicPr preferRelativeResize="0"/>
          <p:nvPr/>
        </p:nvPicPr>
        <p:blipFill rotWithShape="1">
          <a:blip r:embed="rId5">
            <a:alphaModFix/>
          </a:blip>
          <a:srcRect b="25788" l="0" r="65310" t="0"/>
          <a:stretch/>
        </p:blipFill>
        <p:spPr>
          <a:xfrm>
            <a:off x="6507150" y="1121725"/>
            <a:ext cx="1151251" cy="1385400"/>
          </a:xfrm>
          <a:prstGeom prst="rect">
            <a:avLst/>
          </a:prstGeom>
          <a:noFill/>
          <a:ln>
            <a:noFill/>
          </a:ln>
        </p:spPr>
      </p:pic>
      <p:pic>
        <p:nvPicPr>
          <p:cNvPr id="718" name="Google Shape;718;p105"/>
          <p:cNvPicPr preferRelativeResize="0"/>
          <p:nvPr/>
        </p:nvPicPr>
        <p:blipFill rotWithShape="1">
          <a:blip r:embed="rId6">
            <a:alphaModFix/>
          </a:blip>
          <a:srcRect b="25747" l="39675" r="40110" t="26633"/>
          <a:stretch/>
        </p:blipFill>
        <p:spPr>
          <a:xfrm>
            <a:off x="4839588" y="4029850"/>
            <a:ext cx="412800" cy="547031"/>
          </a:xfrm>
          <a:prstGeom prst="rect">
            <a:avLst/>
          </a:prstGeom>
          <a:noFill/>
          <a:ln>
            <a:noFill/>
          </a:ln>
        </p:spPr>
      </p:pic>
      <p:sp>
        <p:nvSpPr>
          <p:cNvPr id="719" name="Google Shape;719;p105"/>
          <p:cNvSpPr txBox="1"/>
          <p:nvPr/>
        </p:nvSpPr>
        <p:spPr>
          <a:xfrm>
            <a:off x="2168925" y="4793700"/>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chemeClr val="dk1"/>
                </a:solidFill>
                <a:latin typeface="Outfit"/>
                <a:ea typeface="Outfit"/>
                <a:cs typeface="Outfit"/>
                <a:sym typeface="Outfit"/>
              </a:rPr>
              <a:t>Département gouvernemental</a:t>
            </a:r>
            <a:endParaRPr b="1">
              <a:solidFill>
                <a:schemeClr val="dk1"/>
              </a:solidFill>
              <a:latin typeface="Outfit"/>
              <a:ea typeface="Outfit"/>
              <a:cs typeface="Outfit"/>
              <a:sym typeface="Outfit"/>
            </a:endParaRPr>
          </a:p>
        </p:txBody>
      </p:sp>
      <p:sp>
        <p:nvSpPr>
          <p:cNvPr id="720" name="Google Shape;720;p105"/>
          <p:cNvSpPr txBox="1"/>
          <p:nvPr/>
        </p:nvSpPr>
        <p:spPr>
          <a:xfrm>
            <a:off x="5700638" y="4793700"/>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chemeClr val="dk1"/>
                </a:solidFill>
                <a:latin typeface="Outfit"/>
                <a:ea typeface="Outfit"/>
                <a:cs typeface="Outfit"/>
                <a:sym typeface="Outfit"/>
              </a:rPr>
              <a:t>Département gouvernemental</a:t>
            </a:r>
            <a:endParaRPr b="1">
              <a:solidFill>
                <a:schemeClr val="dk1"/>
              </a:solidFill>
              <a:latin typeface="Outfit"/>
              <a:ea typeface="Outfit"/>
              <a:cs typeface="Outfit"/>
              <a:sym typeface="Outfi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6"/>
          <p:cNvSpPr txBox="1"/>
          <p:nvPr>
            <p:ph type="title"/>
          </p:nvPr>
        </p:nvSpPr>
        <p:spPr>
          <a:xfrm>
            <a:off x="476250" y="344675"/>
            <a:ext cx="57150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Ensemble de cas d'utilisation - 1/2</a:t>
            </a:r>
            <a:endParaRPr/>
          </a:p>
        </p:txBody>
      </p:sp>
      <p:sp>
        <p:nvSpPr>
          <p:cNvPr id="726" name="Google Shape;726;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27" name="Google Shape;727;p106"/>
          <p:cNvSpPr txBox="1"/>
          <p:nvPr/>
        </p:nvSpPr>
        <p:spPr>
          <a:xfrm>
            <a:off x="628750" y="1299900"/>
            <a:ext cx="8159100" cy="362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GB">
                <a:latin typeface="Outfit"/>
                <a:ea typeface="Outfit"/>
                <a:cs typeface="Outfit"/>
                <a:sym typeface="Outfit"/>
              </a:rPr>
              <a:t>Un registre de professionnels de la santé où tous les professionnels de la santé, y compris les médecins et les infirmières, seraient enregistrés et vérifiés, permettant aux citoyens d'accéder à des professionnels vérifiés et authentiques</a:t>
            </a:r>
            <a:r>
              <a:rPr lang="en-GB">
                <a:latin typeface="Outfit"/>
                <a:ea typeface="Outfit"/>
                <a:cs typeface="Outfit"/>
                <a:sym typeface="Outfit"/>
              </a:rPr>
              <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Un registre des établissements de santé où les institutions médicales sont cataloguées, permettant aux patients de trouver des établissements à proximité avec les services dont ils ont besoin, assurés de leur qualité et de leur authenticité</a:t>
            </a:r>
            <a:r>
              <a:rPr lang="en-GB">
                <a:latin typeface="Outfit"/>
                <a:ea typeface="Outfit"/>
                <a:cs typeface="Outfit"/>
                <a:sym typeface="Outfit"/>
              </a:rPr>
              <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Un registre des agriculteurs qui profile les travailleurs agricoles et leurs terres, les connectant avec des aides gouvernementales ciblées et des ressources agricoles.</a:t>
            </a:r>
            <a:r>
              <a:rPr lang="en-GB">
                <a:latin typeface="Outfit"/>
                <a:ea typeface="Outfit"/>
                <a:cs typeface="Outfit"/>
                <a:sym typeface="Outfit"/>
              </a:rPr>
              <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Un registre des fermes/des terres qui catalogue les propriétés agricoles, aidant à la planification de l'utilisation durable des terres et à l'allocation des subventions.</a:t>
            </a:r>
            <a:r>
              <a:rPr lang="en-GB">
                <a:latin typeface="Outfit"/>
                <a:ea typeface="Outfit"/>
                <a:cs typeface="Outfit"/>
                <a:sym typeface="Outfit"/>
              </a:rPr>
              <a:t/>
            </a:r>
            <a:endParaRPr>
              <a:latin typeface="Outfit"/>
              <a:ea typeface="Outfit"/>
              <a:cs typeface="Outfit"/>
              <a:sym typeface="Outfit"/>
            </a:endParaRPr>
          </a:p>
          <a:p>
            <a:pPr indent="-317500" lvl="0" marL="457200" rtl="0" algn="l">
              <a:spcBef>
                <a:spcPts val="0"/>
              </a:spcBef>
              <a:spcAft>
                <a:spcPts val="0"/>
              </a:spcAft>
              <a:buSzPts val="1400"/>
              <a:buChar char="●"/>
            </a:pPr>
            <a:r>
              <a:rPr b="1" lang="en-GB">
                <a:latin typeface="Outfit"/>
                <a:ea typeface="Outfit"/>
                <a:cs typeface="Outfit"/>
                <a:sym typeface="Outfit"/>
              </a:rPr>
              <a:t>Des registres d'organes incluant le registre des promesses, le registre des bénéficiaires, le registre des donneurs qui associe les donneurs avec les bénéficiaires, rationalisant les processus de transplantation d'organes et sauvant des vies.</a:t>
            </a:r>
            <a:r>
              <a:rPr lang="en-GB">
                <a:latin typeface="Outfit"/>
                <a:ea typeface="Outfit"/>
                <a:cs typeface="Outfit"/>
                <a:sym typeface="Outfit"/>
              </a:rPr>
              <a:t/>
            </a:r>
            <a:r>
              <a:rPr lang="en-GB">
                <a:latin typeface="Outfit"/>
                <a:ea typeface="Outfit"/>
                <a:cs typeface="Outfit"/>
                <a:sym typeface="Outfit"/>
              </a:rPr>
              <a:t/>
            </a:r>
            <a:endParaRPr>
              <a:latin typeface="Outfit"/>
              <a:ea typeface="Outfit"/>
              <a:cs typeface="Outfit"/>
              <a:sym typeface="Outfit"/>
            </a:endParaRPr>
          </a:p>
          <a:p>
            <a:pPr indent="-317500" lvl="0" marL="457200" rtl="0" algn="l">
              <a:spcBef>
                <a:spcPts val="0"/>
              </a:spcBef>
              <a:spcAft>
                <a:spcPts val="0"/>
              </a:spcAft>
              <a:buSzPts val="1400"/>
              <a:buChar char="●"/>
            </a:pPr>
            <a:r>
              <a:rPr b="1" lang="en-GB">
                <a:latin typeface="Outfit"/>
                <a:ea typeface="Outfit"/>
                <a:cs typeface="Outfit"/>
                <a:sym typeface="Outfit"/>
              </a:rPr>
              <a:t>Un registre des médicaments qui liste les médicaments approuvés, aidant les professionnels de la santé et les citoyens.</a:t>
            </a:r>
            <a:r>
              <a:rPr lang="en-GB">
                <a:latin typeface="Outfit"/>
                <a:ea typeface="Outfit"/>
                <a:cs typeface="Outfit"/>
                <a:sym typeface="Outfit"/>
              </a:rPr>
              <a:t/>
            </a:r>
            <a:endParaRPr>
              <a:latin typeface="Outfit"/>
              <a:ea typeface="Outfit"/>
              <a:cs typeface="Outfit"/>
              <a:sym typeface="Outfit"/>
            </a:endParaRPr>
          </a:p>
          <a:p>
            <a:pPr indent="-317500" lvl="0" marL="457200" rtl="0" algn="l">
              <a:spcBef>
                <a:spcPts val="0"/>
              </a:spcBef>
              <a:spcAft>
                <a:spcPts val="0"/>
              </a:spcAft>
              <a:buSzPts val="1400"/>
              <a:buChar char="●"/>
            </a:pPr>
            <a:r>
              <a:rPr b="1" lang="en-GB">
                <a:latin typeface="Outfit"/>
                <a:ea typeface="Outfit"/>
                <a:cs typeface="Outfit"/>
                <a:sym typeface="Outfit"/>
              </a:rPr>
              <a:t>Un registre des véhicules qui enregistre tous les détails de propriété des véhicules, facilitant l'application efficace de la loi.</a:t>
            </a:r>
            <a:r>
              <a:rPr lang="en-GB">
                <a:latin typeface="Outfit"/>
                <a:ea typeface="Outfit"/>
                <a:cs typeface="Outfit"/>
                <a:sym typeface="Outfit"/>
              </a:rPr>
              <a:t/>
            </a:r>
            <a:endParaRPr>
              <a:latin typeface="Outfit"/>
              <a:ea typeface="Outfit"/>
              <a:cs typeface="Outfit"/>
              <a:sym typeface="Outfit"/>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07"/>
          <p:cNvSpPr txBox="1"/>
          <p:nvPr>
            <p:ph type="title"/>
          </p:nvPr>
        </p:nvSpPr>
        <p:spPr>
          <a:xfrm>
            <a:off x="476250" y="344675"/>
            <a:ext cx="57150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Seau de cas d'utilisation - 2/2</a:t>
            </a:r>
            <a:endParaRPr/>
          </a:p>
        </p:txBody>
      </p:sp>
      <p:sp>
        <p:nvSpPr>
          <p:cNvPr id="733" name="Google Shape;733;p107"/>
          <p:cNvSpPr txBox="1"/>
          <p:nvPr/>
        </p:nvSpPr>
        <p:spPr>
          <a:xfrm>
            <a:off x="618825" y="1470350"/>
            <a:ext cx="6900600" cy="24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7"/>
          <p:cNvSpPr txBox="1"/>
          <p:nvPr/>
        </p:nvSpPr>
        <p:spPr>
          <a:xfrm>
            <a:off x="628750" y="1299900"/>
            <a:ext cx="8159100" cy="362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GB">
                <a:latin typeface="Outfit"/>
                <a:ea typeface="Outfit"/>
                <a:cs typeface="Outfit"/>
                <a:sym typeface="Outfit"/>
              </a:rPr>
              <a:t>Un registre des programmes gouvernementaux qui connecte tous les citoyens éligibles avec tous les programmes/développements sociaux gérés par le gouvernement.</a:t>
            </a:r>
            <a:r>
              <a:rPr lang="en-GB">
                <a:latin typeface="Outfit"/>
                <a:ea typeface="Outfit"/>
                <a:cs typeface="Outfit"/>
                <a:sym typeface="Outfit"/>
              </a:rPr>
              <a:t/>
            </a:r>
            <a:r>
              <a:rPr b="1" lang="en-GB">
                <a:latin typeface="Outfit"/>
                <a:ea typeface="Outfit"/>
                <a:cs typeface="Outfit"/>
                <a:sym typeface="Outfit"/>
              </a:rPr>
              <a:t/>
            </a:r>
            <a:r>
              <a:rPr lang="en-GB">
                <a:latin typeface="Outfit"/>
                <a:ea typeface="Outfit"/>
                <a:cs typeface="Outfit"/>
                <a:sym typeface="Outfit"/>
              </a:rPr>
              <a:t/>
            </a:r>
            <a:endParaRPr>
              <a:latin typeface="Outfit"/>
              <a:ea typeface="Outfit"/>
              <a:cs typeface="Outfit"/>
              <a:sym typeface="Outfit"/>
            </a:endParaRPr>
          </a:p>
          <a:p>
            <a:pPr indent="-317500" lvl="0" marL="457200" rtl="0" algn="l">
              <a:spcBef>
                <a:spcPts val="0"/>
              </a:spcBef>
              <a:spcAft>
                <a:spcPts val="0"/>
              </a:spcAft>
              <a:buSzPts val="1400"/>
              <a:buChar char="●"/>
            </a:pPr>
            <a:r>
              <a:rPr b="1" lang="en-GB">
                <a:latin typeface="Outfit"/>
                <a:ea typeface="Outfit"/>
                <a:cs typeface="Outfit"/>
                <a:sym typeface="Outfit"/>
              </a:rPr>
              <a:t>Registres éducatifs - Parents à la recherche d'institutions éducatives accréditées dans leur région pour leur enfant et pouvant comparer les programmes, les évaluations et les installations offertes par chacun.</a:t>
            </a:r>
            <a:r>
              <a:rPr lang="en-GB">
                <a:latin typeface="Outfit"/>
                <a:ea typeface="Outfit"/>
                <a:cs typeface="Outfit"/>
                <a:sym typeface="Outfit"/>
              </a:rPr>
              <a:t/>
            </a:r>
            <a:r>
              <a:rPr lang="en-GB">
                <a:latin typeface="Outfit"/>
                <a:ea typeface="Outfit"/>
                <a:cs typeface="Outfit"/>
                <a:sym typeface="Outfit"/>
              </a:rPr>
              <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Un registre des étudiants qui suit les progrès académiques, facilitant les opportunités de bourses pour les étudiants.</a:t>
            </a:r>
            <a:r>
              <a:rPr lang="en-GB">
                <a:latin typeface="Outfit"/>
                <a:ea typeface="Outfit"/>
                <a:cs typeface="Outfit"/>
                <a:sym typeface="Outfit"/>
              </a:rPr>
              <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Un registre national d'identité qui stocke en toute sécurité les identités des citoyens, simplifiant l'accès aux services publics et renforçant la sécurité nationale.</a:t>
            </a:r>
            <a:r>
              <a:rPr lang="en-GB">
                <a:latin typeface="Outfit"/>
                <a:ea typeface="Outfit"/>
                <a:cs typeface="Outfit"/>
                <a:sym typeface="Outfit"/>
              </a:rPr>
              <a:t/>
            </a:r>
            <a:endParaRPr>
              <a:latin typeface="Outfit"/>
              <a:ea typeface="Outfit"/>
              <a:cs typeface="Outfit"/>
              <a:sym typeface="Outfit"/>
            </a:endParaRPr>
          </a:p>
          <a:p>
            <a:pPr indent="0" lvl="0" marL="457200" rtl="0" algn="l">
              <a:spcBef>
                <a:spcPts val="120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DPI - Theme">
  <a:themeElements>
    <a:clrScheme name="White">
      <a:dk1>
        <a:srgbClr val="121212"/>
      </a:dk1>
      <a:lt1>
        <a:srgbClr val="EFF2FF"/>
      </a:lt1>
      <a:dk2>
        <a:srgbClr val="EBF6F8"/>
      </a:dk2>
      <a:lt2>
        <a:srgbClr val="FCF3DF"/>
      </a:lt2>
      <a:accent1>
        <a:srgbClr val="6E4AFD"/>
      </a:accent1>
      <a:accent2>
        <a:srgbClr val="40B858"/>
      </a:accent2>
      <a:accent3>
        <a:srgbClr val="FFA06C"/>
      </a:accent3>
      <a:accent4>
        <a:srgbClr val="FED76A"/>
      </a:accent4>
      <a:accent5>
        <a:srgbClr val="6BCAFF"/>
      </a:accent5>
      <a:accent6>
        <a:srgbClr val="EFEFEF"/>
      </a:accent6>
      <a:hlink>
        <a:srgbClr val="000000"/>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DPI - Theme">
  <a:themeElements>
    <a:clrScheme name="White">
      <a:dk1>
        <a:srgbClr val="000000"/>
      </a:dk1>
      <a:lt1>
        <a:srgbClr val="EFF2FF"/>
      </a:lt1>
      <a:dk2>
        <a:srgbClr val="EBF6F8"/>
      </a:dk2>
      <a:lt2>
        <a:srgbClr val="FCF3DF"/>
      </a:lt2>
      <a:accent1>
        <a:srgbClr val="6E4AFD"/>
      </a:accent1>
      <a:accent2>
        <a:srgbClr val="40B858"/>
      </a:accent2>
      <a:accent3>
        <a:srgbClr val="FFA06C"/>
      </a:accent3>
      <a:accent4>
        <a:srgbClr val="FED76A"/>
      </a:accent4>
      <a:accent5>
        <a:srgbClr val="6BCAFF"/>
      </a:accent5>
      <a:accent6>
        <a:srgbClr val="EFEFEF"/>
      </a:accent6>
      <a:hlink>
        <a:srgbClr val="000000"/>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121212"/>
      </a:dk1>
      <a:lt1>
        <a:srgbClr val="EFF2FF"/>
      </a:lt1>
      <a:dk2>
        <a:srgbClr val="EBF6F8"/>
      </a:dk2>
      <a:lt2>
        <a:srgbClr val="FCF3DF"/>
      </a:lt2>
      <a:accent1>
        <a:srgbClr val="6E4AFD"/>
      </a:accent1>
      <a:accent2>
        <a:srgbClr val="40B858"/>
      </a:accent2>
      <a:accent3>
        <a:srgbClr val="F57738"/>
      </a:accent3>
      <a:accent4>
        <a:srgbClr val="4A6AFF"/>
      </a:accent4>
      <a:accent5>
        <a:srgbClr val="FAC646"/>
      </a:accent5>
      <a:accent6>
        <a:srgbClr val="41329C"/>
      </a:accent6>
      <a:hlink>
        <a:srgbClr val="121212"/>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